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21"/>
  </p:notesMasterIdLst>
  <p:sldIdLst>
    <p:sldId id="648" r:id="rId5"/>
    <p:sldId id="650" r:id="rId6"/>
    <p:sldId id="567" r:id="rId7"/>
    <p:sldId id="632" r:id="rId8"/>
    <p:sldId id="634" r:id="rId9"/>
    <p:sldId id="642" r:id="rId10"/>
    <p:sldId id="644" r:id="rId11"/>
    <p:sldId id="637" r:id="rId12"/>
    <p:sldId id="658" r:id="rId13"/>
    <p:sldId id="645" r:id="rId14"/>
    <p:sldId id="659" r:id="rId15"/>
    <p:sldId id="655" r:id="rId16"/>
    <p:sldId id="660" r:id="rId17"/>
    <p:sldId id="657" r:id="rId18"/>
    <p:sldId id="574" r:id="rId19"/>
    <p:sldId id="64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5DB983C-D489-4686-AE98-8B370CC2BF92}">
          <p14:sldIdLst>
            <p14:sldId id="648"/>
            <p14:sldId id="650"/>
            <p14:sldId id="567"/>
            <p14:sldId id="632"/>
            <p14:sldId id="634"/>
            <p14:sldId id="642"/>
            <p14:sldId id="644"/>
            <p14:sldId id="637"/>
            <p14:sldId id="658"/>
            <p14:sldId id="645"/>
            <p14:sldId id="659"/>
            <p14:sldId id="655"/>
            <p14:sldId id="660"/>
            <p14:sldId id="657"/>
            <p14:sldId id="574"/>
            <p14:sldId id="649"/>
          </p14:sldIdLst>
        </p14:section>
        <p14:section name="Personas" id="{47DAF596-BBCC-4A3B-BC31-E5DBFF5A7A6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D31"/>
    <a:srgbClr val="C00000"/>
    <a:srgbClr val="EC433A"/>
    <a:srgbClr val="006600"/>
    <a:srgbClr val="EE492C"/>
    <a:srgbClr val="FFFFCC"/>
    <a:srgbClr val="7E7460"/>
    <a:srgbClr val="629DD1"/>
    <a:srgbClr val="0066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CF38F-36E8-7F4E-9F71-679AEBCD7164}" v="2" dt="2023-03-25T13:24:03.031"/>
    <p1510:client id="{472FCAE2-378F-2BFE-086D-E48601EA00EF}" v="3" dt="2023-06-11T09:30:57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4"/>
    <p:restoredTop sz="94754"/>
  </p:normalViewPr>
  <p:slideViewPr>
    <p:cSldViewPr snapToGrid="0" snapToObjects="1">
      <p:cViewPr varScale="1">
        <p:scale>
          <a:sx n="82" d="100"/>
          <a:sy n="82" d="100"/>
        </p:scale>
        <p:origin x="4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ACHANE, Alice" userId="S::malachanea@who.int::68761b69-3957-40d3-9381-507db3e7b0b8" providerId="AD" clId="Web-{71F84908-484E-D3ED-F8D6-3C5F66E178A4}"/>
    <pc:docChg chg="addSld delSld modSld sldOrd modMainMaster modSection">
      <pc:chgData name="MALACHANE, Alice" userId="S::malachanea@who.int::68761b69-3957-40d3-9381-507db3e7b0b8" providerId="AD" clId="Web-{71F84908-484E-D3ED-F8D6-3C5F66E178A4}" dt="2021-05-22T17:39:46.201" v="399" actId="14100"/>
      <pc:docMkLst>
        <pc:docMk/>
      </pc:docMkLst>
      <pc:sldChg chg="ord">
        <pc:chgData name="MALACHANE, Alice" userId="S::malachanea@who.int::68761b69-3957-40d3-9381-507db3e7b0b8" providerId="AD" clId="Web-{71F84908-484E-D3ED-F8D6-3C5F66E178A4}" dt="2021-05-22T17:24:40.439" v="217"/>
        <pc:sldMkLst>
          <pc:docMk/>
          <pc:sldMk cId="434410921" sldId="643"/>
        </pc:sldMkLst>
      </pc:sldChg>
      <pc:sldChg chg="addSp modSp add ord">
        <pc:chgData name="MALACHANE, Alice" userId="S::malachanea@who.int::68761b69-3957-40d3-9381-507db3e7b0b8" providerId="AD" clId="Web-{71F84908-484E-D3ED-F8D6-3C5F66E178A4}" dt="2021-05-22T17:33:09.127" v="239"/>
        <pc:sldMkLst>
          <pc:docMk/>
          <pc:sldMk cId="3893207035" sldId="651"/>
        </pc:sldMkLst>
        <pc:spChg chg="add mod">
          <ac:chgData name="MALACHANE, Alice" userId="S::malachanea@who.int::68761b69-3957-40d3-9381-507db3e7b0b8" providerId="AD" clId="Web-{71F84908-484E-D3ED-F8D6-3C5F66E178A4}" dt="2021-05-22T17:25:21.018" v="218" actId="20577"/>
          <ac:spMkLst>
            <pc:docMk/>
            <pc:sldMk cId="3893207035" sldId="651"/>
            <ac:spMk id="2" creationId="{7A5EFA75-477F-4F8D-90BD-46D127160718}"/>
          </ac:spMkLst>
        </pc:spChg>
        <pc:spChg chg="mod">
          <ac:chgData name="MALACHANE, Alice" userId="S::malachanea@who.int::68761b69-3957-40d3-9381-507db3e7b0b8" providerId="AD" clId="Web-{71F84908-484E-D3ED-F8D6-3C5F66E178A4}" dt="2021-05-22T17:08:47.017" v="67"/>
          <ac:spMkLst>
            <pc:docMk/>
            <pc:sldMk cId="3893207035" sldId="651"/>
            <ac:spMk id="3" creationId="{292F4677-8D8E-1243-B521-1976F59E822C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25:26.612" v="221" actId="20577"/>
          <ac:spMkLst>
            <pc:docMk/>
            <pc:sldMk cId="3893207035" sldId="651"/>
            <ac:spMk id="21" creationId="{0A016C4C-43FD-4F60-BB82-081C0D5F68E5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25:29.471" v="222" actId="20577"/>
          <ac:spMkLst>
            <pc:docMk/>
            <pc:sldMk cId="3893207035" sldId="651"/>
            <ac:spMk id="22" creationId="{B6C25F4B-4C3E-482E-A755-A6B79B20EC41}"/>
          </ac:spMkLst>
        </pc:spChg>
        <pc:spChg chg="mod">
          <ac:chgData name="MALACHANE, Alice" userId="S::malachanea@who.int::68761b69-3957-40d3-9381-507db3e7b0b8" providerId="AD" clId="Web-{71F84908-484E-D3ED-F8D6-3C5F66E178A4}" dt="2021-05-22T17:06:53.124" v="24" actId="20577"/>
          <ac:spMkLst>
            <pc:docMk/>
            <pc:sldMk cId="3893207035" sldId="651"/>
            <ac:spMk id="23" creationId="{F0FB74BC-4E7F-480A-9BA5-66F7B07A306C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25:24.002" v="219" actId="20577"/>
          <ac:spMkLst>
            <pc:docMk/>
            <pc:sldMk cId="3893207035" sldId="651"/>
            <ac:spMk id="24" creationId="{222C6743-0FED-46E8-BAEE-2B4EF6773ECA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25:25.487" v="220" actId="20577"/>
          <ac:spMkLst>
            <pc:docMk/>
            <pc:sldMk cId="3893207035" sldId="651"/>
            <ac:spMk id="25" creationId="{F9ED679F-8A45-4A03-ADCC-696194FB0C3E}"/>
          </ac:spMkLst>
        </pc:spChg>
        <pc:spChg chg="mod">
          <ac:chgData name="MALACHANE, Alice" userId="S::malachanea@who.int::68761b69-3957-40d3-9381-507db3e7b0b8" providerId="AD" clId="Web-{71F84908-484E-D3ED-F8D6-3C5F66E178A4}" dt="2021-05-22T17:07:07.765" v="25" actId="20577"/>
          <ac:spMkLst>
            <pc:docMk/>
            <pc:sldMk cId="3893207035" sldId="651"/>
            <ac:spMk id="26" creationId="{A4EE27DC-0C7E-CF4D-8F17-1EBCAA9717D5}"/>
          </ac:spMkLst>
        </pc:spChg>
        <pc:spChg chg="mod">
          <ac:chgData name="MALACHANE, Alice" userId="S::malachanea@who.int::68761b69-3957-40d3-9381-507db3e7b0b8" providerId="AD" clId="Web-{71F84908-484E-D3ED-F8D6-3C5F66E178A4}" dt="2021-05-22T17:33:09.127" v="239"/>
          <ac:spMkLst>
            <pc:docMk/>
            <pc:sldMk cId="3893207035" sldId="651"/>
            <ac:spMk id="27" creationId="{FDAEF81B-E8DF-7447-9053-6F955E11727B}"/>
          </ac:spMkLst>
        </pc:spChg>
        <pc:spChg chg="mod">
          <ac:chgData name="MALACHANE, Alice" userId="S::malachanea@who.int::68761b69-3957-40d3-9381-507db3e7b0b8" providerId="AD" clId="Web-{71F84908-484E-D3ED-F8D6-3C5F66E178A4}" dt="2021-05-22T17:07:13.437" v="31" actId="20577"/>
          <ac:spMkLst>
            <pc:docMk/>
            <pc:sldMk cId="3893207035" sldId="651"/>
            <ac:spMk id="28" creationId="{BB8925AC-AC12-F14D-95FE-D55304D113F7}"/>
          </ac:spMkLst>
        </pc:spChg>
        <pc:spChg chg="mod">
          <ac:chgData name="MALACHANE, Alice" userId="S::malachanea@who.int::68761b69-3957-40d3-9381-507db3e7b0b8" providerId="AD" clId="Web-{71F84908-484E-D3ED-F8D6-3C5F66E178A4}" dt="2021-05-22T17:07:11.187" v="29" actId="20577"/>
          <ac:spMkLst>
            <pc:docMk/>
            <pc:sldMk cId="3893207035" sldId="651"/>
            <ac:spMk id="30" creationId="{A7DE9F53-C5BA-914D-8413-1E3B4C52C060}"/>
          </ac:spMkLst>
        </pc:spChg>
        <pc:spChg chg="mod">
          <ac:chgData name="MALACHANE, Alice" userId="S::malachanea@who.int::68761b69-3957-40d3-9381-507db3e7b0b8" providerId="AD" clId="Web-{71F84908-484E-D3ED-F8D6-3C5F66E178A4}" dt="2021-05-22T17:07:09.687" v="27" actId="20577"/>
          <ac:spMkLst>
            <pc:docMk/>
            <pc:sldMk cId="3893207035" sldId="651"/>
            <ac:spMk id="31" creationId="{975C411F-496B-034F-9F6F-30A8D2A21B8C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25:32.909" v="223" actId="20577"/>
          <ac:spMkLst>
            <pc:docMk/>
            <pc:sldMk cId="3893207035" sldId="651"/>
            <ac:spMk id="32" creationId="{50989824-9954-41C7-82E0-ABBC1B850B68}"/>
          </ac:spMkLst>
        </pc:spChg>
        <pc:spChg chg="mod">
          <ac:chgData name="MALACHANE, Alice" userId="S::malachanea@who.int::68761b69-3957-40d3-9381-507db3e7b0b8" providerId="AD" clId="Web-{71F84908-484E-D3ED-F8D6-3C5F66E178A4}" dt="2021-05-22T17:10:41.863" v="106" actId="14100"/>
          <ac:spMkLst>
            <pc:docMk/>
            <pc:sldMk cId="3893207035" sldId="651"/>
            <ac:spMk id="36" creationId="{0A72ADD3-6C74-234B-9F7E-064531E06EA5}"/>
          </ac:spMkLst>
        </pc:spChg>
        <pc:spChg chg="mod">
          <ac:chgData name="MALACHANE, Alice" userId="S::malachanea@who.int::68761b69-3957-40d3-9381-507db3e7b0b8" providerId="AD" clId="Web-{71F84908-484E-D3ED-F8D6-3C5F66E178A4}" dt="2021-05-22T17:12:41.646" v="147"/>
          <ac:spMkLst>
            <pc:docMk/>
            <pc:sldMk cId="3893207035" sldId="651"/>
            <ac:spMk id="40" creationId="{A4415D29-6FEC-BF44-9DEA-8B9B6DA9F4B4}"/>
          </ac:spMkLst>
        </pc:spChg>
        <pc:spChg chg="mod">
          <ac:chgData name="MALACHANE, Alice" userId="S::malachanea@who.int::68761b69-3957-40d3-9381-507db3e7b0b8" providerId="AD" clId="Web-{71F84908-484E-D3ED-F8D6-3C5F66E178A4}" dt="2021-05-22T17:22:28.921" v="186" actId="1076"/>
          <ac:spMkLst>
            <pc:docMk/>
            <pc:sldMk cId="3893207035" sldId="651"/>
            <ac:spMk id="49" creationId="{AC083A9A-77E2-D545-A300-F504C7E984BA}"/>
          </ac:spMkLst>
        </pc:spChg>
        <pc:spChg chg="mod">
          <ac:chgData name="MALACHANE, Alice" userId="S::malachanea@who.int::68761b69-3957-40d3-9381-507db3e7b0b8" providerId="AD" clId="Web-{71F84908-484E-D3ED-F8D6-3C5F66E178A4}" dt="2021-05-22T17:24:01.173" v="214" actId="20577"/>
          <ac:spMkLst>
            <pc:docMk/>
            <pc:sldMk cId="3893207035" sldId="651"/>
            <ac:spMk id="52" creationId="{ADC26F5A-6BFC-834D-AD04-9FE6B78C6586}"/>
          </ac:spMkLst>
        </pc:spChg>
      </pc:sldChg>
      <pc:sldChg chg="addSp delSp modSp add">
        <pc:chgData name="MALACHANE, Alice" userId="S::malachanea@who.int::68761b69-3957-40d3-9381-507db3e7b0b8" providerId="AD" clId="Web-{71F84908-484E-D3ED-F8D6-3C5F66E178A4}" dt="2021-05-22T17:39:46.201" v="399" actId="14100"/>
        <pc:sldMkLst>
          <pc:docMk/>
          <pc:sldMk cId="634589244" sldId="652"/>
        </pc:sldMkLst>
        <pc:spChg chg="add mod">
          <ac:chgData name="MALACHANE, Alice" userId="S::malachanea@who.int::68761b69-3957-40d3-9381-507db3e7b0b8" providerId="AD" clId="Web-{71F84908-484E-D3ED-F8D6-3C5F66E178A4}" dt="2021-05-22T17:34:46.847" v="264"/>
          <ac:spMkLst>
            <pc:docMk/>
            <pc:sldMk cId="634589244" sldId="652"/>
            <ac:spMk id="2" creationId="{A90B4C9D-6663-4140-BCB9-238261766F96}"/>
          </ac:spMkLst>
        </pc:spChg>
        <pc:spChg chg="mod">
          <ac:chgData name="MALACHANE, Alice" userId="S::malachanea@who.int::68761b69-3957-40d3-9381-507db3e7b0b8" providerId="AD" clId="Web-{71F84908-484E-D3ED-F8D6-3C5F66E178A4}" dt="2021-05-22T17:34:53.675" v="265"/>
          <ac:spMkLst>
            <pc:docMk/>
            <pc:sldMk cId="634589244" sldId="652"/>
            <ac:spMk id="3" creationId="{292F4677-8D8E-1243-B521-1976F59E822C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35:57.614" v="288"/>
          <ac:spMkLst>
            <pc:docMk/>
            <pc:sldMk cId="634589244" sldId="652"/>
            <ac:spMk id="4" creationId="{AF270DF2-20FA-4599-B770-19AAFAAB537E}"/>
          </ac:spMkLst>
        </pc:spChg>
        <pc:spChg chg="add del">
          <ac:chgData name="MALACHANE, Alice" userId="S::malachanea@who.int::68761b69-3957-40d3-9381-507db3e7b0b8" providerId="AD" clId="Web-{71F84908-484E-D3ED-F8D6-3C5F66E178A4}" dt="2021-05-22T17:25:54.018" v="229"/>
          <ac:spMkLst>
            <pc:docMk/>
            <pc:sldMk cId="634589244" sldId="652"/>
            <ac:spMk id="5" creationId="{75B8B4FA-5E32-4BF4-B043-8965D51883F9}"/>
          </ac:spMkLst>
        </pc:spChg>
        <pc:spChg chg="add del">
          <ac:chgData name="MALACHANE, Alice" userId="S::malachanea@who.int::68761b69-3957-40d3-9381-507db3e7b0b8" providerId="AD" clId="Web-{71F84908-484E-D3ED-F8D6-3C5F66E178A4}" dt="2021-05-22T17:25:54.018" v="228"/>
          <ac:spMkLst>
            <pc:docMk/>
            <pc:sldMk cId="634589244" sldId="652"/>
            <ac:spMk id="7" creationId="{4DED7896-E86D-4286-8C4E-00F0F01C99CB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36:17.302" v="292" actId="20577"/>
          <ac:spMkLst>
            <pc:docMk/>
            <pc:sldMk cId="634589244" sldId="652"/>
            <ac:spMk id="8" creationId="{0A1B29E2-296C-4763-A3D9-85D36D1CE3CB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37:58.038" v="347"/>
          <ac:spMkLst>
            <pc:docMk/>
            <pc:sldMk cId="634589244" sldId="652"/>
            <ac:spMk id="9" creationId="{96211A38-6338-4044-BDB2-196C2ABEF5AF}"/>
          </ac:spMkLst>
        </pc:spChg>
        <pc:spChg chg="add del mod">
          <ac:chgData name="MALACHANE, Alice" userId="S::malachanea@who.int::68761b69-3957-40d3-9381-507db3e7b0b8" providerId="AD" clId="Web-{71F84908-484E-D3ED-F8D6-3C5F66E178A4}" dt="2021-05-22T17:27:26.146" v="236"/>
          <ac:spMkLst>
            <pc:docMk/>
            <pc:sldMk cId="634589244" sldId="652"/>
            <ac:spMk id="10" creationId="{EBEFFFAF-3743-415F-9CA7-595A0E4B4F2B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37:08.443" v="324" actId="20577"/>
          <ac:spMkLst>
            <pc:docMk/>
            <pc:sldMk cId="634589244" sldId="652"/>
            <ac:spMk id="11" creationId="{55818A72-9EBD-4E31-BB01-DAD2D3BBB4C9}"/>
          </ac:spMkLst>
        </pc:spChg>
        <pc:spChg chg="add mod">
          <ac:chgData name="MALACHANE, Alice" userId="S::malachanea@who.int::68761b69-3957-40d3-9381-507db3e7b0b8" providerId="AD" clId="Web-{71F84908-484E-D3ED-F8D6-3C5F66E178A4}" dt="2021-05-22T17:37:25.724" v="326" actId="20577"/>
          <ac:spMkLst>
            <pc:docMk/>
            <pc:sldMk cId="634589244" sldId="652"/>
            <ac:spMk id="12" creationId="{9AF9A294-96B6-4BB0-AA64-3DF4F2153B05}"/>
          </ac:spMkLst>
        </pc:spChg>
        <pc:spChg chg="mod">
          <ac:chgData name="MALACHANE, Alice" userId="S::malachanea@who.int::68761b69-3957-40d3-9381-507db3e7b0b8" providerId="AD" clId="Web-{71F84908-484E-D3ED-F8D6-3C5F66E178A4}" dt="2021-05-22T17:33:39.908" v="241"/>
          <ac:spMkLst>
            <pc:docMk/>
            <pc:sldMk cId="634589244" sldId="652"/>
            <ac:spMk id="30" creationId="{A7DE9F53-C5BA-914D-8413-1E3B4C52C060}"/>
          </ac:spMkLst>
        </pc:spChg>
        <pc:spChg chg="mod">
          <ac:chgData name="MALACHANE, Alice" userId="S::malachanea@who.int::68761b69-3957-40d3-9381-507db3e7b0b8" providerId="AD" clId="Web-{71F84908-484E-D3ED-F8D6-3C5F66E178A4}" dt="2021-05-22T17:33:36.752" v="240"/>
          <ac:spMkLst>
            <pc:docMk/>
            <pc:sldMk cId="634589244" sldId="652"/>
            <ac:spMk id="31" creationId="{975C411F-496B-034F-9F6F-30A8D2A21B8C}"/>
          </ac:spMkLst>
        </pc:spChg>
        <pc:spChg chg="mod">
          <ac:chgData name="MALACHANE, Alice" userId="S::malachanea@who.int::68761b69-3957-40d3-9381-507db3e7b0b8" providerId="AD" clId="Web-{71F84908-484E-D3ED-F8D6-3C5F66E178A4}" dt="2021-05-22T17:36:10.551" v="290" actId="14100"/>
          <ac:spMkLst>
            <pc:docMk/>
            <pc:sldMk cId="634589244" sldId="652"/>
            <ac:spMk id="36" creationId="{0A72ADD3-6C74-234B-9F7E-064531E06EA5}"/>
          </ac:spMkLst>
        </pc:spChg>
        <pc:spChg chg="mod">
          <ac:chgData name="MALACHANE, Alice" userId="S::malachanea@who.int::68761b69-3957-40d3-9381-507db3e7b0b8" providerId="AD" clId="Web-{71F84908-484E-D3ED-F8D6-3C5F66E178A4}" dt="2021-05-22T17:36:56.708" v="321"/>
          <ac:spMkLst>
            <pc:docMk/>
            <pc:sldMk cId="634589244" sldId="652"/>
            <ac:spMk id="40" creationId="{A4415D29-6FEC-BF44-9DEA-8B9B6DA9F4B4}"/>
          </ac:spMkLst>
        </pc:spChg>
        <pc:spChg chg="mod">
          <ac:chgData name="MALACHANE, Alice" userId="S::malachanea@who.int::68761b69-3957-40d3-9381-507db3e7b0b8" providerId="AD" clId="Web-{71F84908-484E-D3ED-F8D6-3C5F66E178A4}" dt="2021-05-22T17:38:15.710" v="348"/>
          <ac:spMkLst>
            <pc:docMk/>
            <pc:sldMk cId="634589244" sldId="652"/>
            <ac:spMk id="46" creationId="{C37AAF9A-1217-214D-906B-42797C2BA320}"/>
          </ac:spMkLst>
        </pc:spChg>
        <pc:spChg chg="mod">
          <ac:chgData name="MALACHANE, Alice" userId="S::malachanea@who.int::68761b69-3957-40d3-9381-507db3e7b0b8" providerId="AD" clId="Web-{71F84908-484E-D3ED-F8D6-3C5F66E178A4}" dt="2021-05-22T17:38:58.606" v="367" actId="20577"/>
          <ac:spMkLst>
            <pc:docMk/>
            <pc:sldMk cId="634589244" sldId="652"/>
            <ac:spMk id="49" creationId="{AC083A9A-77E2-D545-A300-F504C7E984BA}"/>
          </ac:spMkLst>
        </pc:spChg>
        <pc:spChg chg="mod">
          <ac:chgData name="MALACHANE, Alice" userId="S::malachanea@who.int::68761b69-3957-40d3-9381-507db3e7b0b8" providerId="AD" clId="Web-{71F84908-484E-D3ED-F8D6-3C5F66E178A4}" dt="2021-05-22T17:39:46.201" v="399" actId="14100"/>
          <ac:spMkLst>
            <pc:docMk/>
            <pc:sldMk cId="634589244" sldId="652"/>
            <ac:spMk id="52" creationId="{ADC26F5A-6BFC-834D-AD04-9FE6B78C6586}"/>
          </ac:spMkLst>
        </pc:spChg>
      </pc:sldChg>
      <pc:sldChg chg="add del replId">
        <pc:chgData name="MALACHANE, Alice" userId="S::malachanea@who.int::68761b69-3957-40d3-9381-507db3e7b0b8" providerId="AD" clId="Web-{71F84908-484E-D3ED-F8D6-3C5F66E178A4}" dt="2021-05-22T17:24:24.142" v="215"/>
        <pc:sldMkLst>
          <pc:docMk/>
          <pc:sldMk cId="2427880267" sldId="652"/>
        </pc:sldMkLst>
      </pc:sldChg>
      <pc:sldMasterChg chg="addSldLayout modSldLayout">
        <pc:chgData name="MALACHANE, Alice" userId="S::malachanea@who.int::68761b69-3957-40d3-9381-507db3e7b0b8" providerId="AD" clId="Web-{71F84908-484E-D3ED-F8D6-3C5F66E178A4}" dt="2021-05-22T17:00:08.227" v="0"/>
        <pc:sldMasterMkLst>
          <pc:docMk/>
          <pc:sldMasterMk cId="3468765927" sldId="2147483716"/>
        </pc:sldMasterMkLst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4153919851" sldId="2147483762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2019533294" sldId="2147483763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1209856888" sldId="2147483765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493905830" sldId="2147483766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2731547657" sldId="2147483767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2869516741" sldId="2147483768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1522547641" sldId="2147483769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2957827331" sldId="2147483770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3802480892" sldId="2147483771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1723797011" sldId="2147483772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952858848" sldId="2147483773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3164555319" sldId="2147483774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1749697035" sldId="2147483775"/>
          </pc:sldLayoutMkLst>
        </pc:sldLayoutChg>
        <pc:sldLayoutChg chg="ad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976665099" sldId="2147483776"/>
          </pc:sldLayoutMkLst>
        </pc:sldLayoutChg>
        <pc:sldLayoutChg chg="replI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740283706" sldId="2147483777"/>
          </pc:sldLayoutMkLst>
        </pc:sldLayoutChg>
        <pc:sldLayoutChg chg="replId">
          <pc:chgData name="MALACHANE, Alice" userId="S::malachanea@who.int::68761b69-3957-40d3-9381-507db3e7b0b8" providerId="AD" clId="Web-{71F84908-484E-D3ED-F8D6-3C5F66E178A4}" dt="2021-05-22T17:00:08.227" v="0"/>
          <pc:sldLayoutMkLst>
            <pc:docMk/>
            <pc:sldMasterMk cId="3468765927" sldId="2147483716"/>
            <pc:sldLayoutMk cId="3591395615" sldId="2147483778"/>
          </pc:sldLayoutMkLst>
        </pc:sldLayoutChg>
      </pc:sldMasterChg>
    </pc:docChg>
  </pc:docChgLst>
  <pc:docChgLst>
    <pc:chgData name="Guest User" userId="S::urn:spo:anon#2a4034a56911214bb2768bc679d3d9daf0119bfe93b678526cc7ad8c9ab1ab25::" providerId="AD" clId="Web-{9C898403-4FE5-EE90-0E00-0D7A29B8B653}"/>
    <pc:docChg chg="modSld">
      <pc:chgData name="Guest User" userId="S::urn:spo:anon#2a4034a56911214bb2768bc679d3d9daf0119bfe93b678526cc7ad8c9ab1ab25::" providerId="AD" clId="Web-{9C898403-4FE5-EE90-0E00-0D7A29B8B653}" dt="2021-10-24T07:47:47.119" v="5" actId="14100"/>
      <pc:docMkLst>
        <pc:docMk/>
      </pc:docMkLst>
      <pc:sldChg chg="modSp">
        <pc:chgData name="Guest User" userId="S::urn:spo:anon#2a4034a56911214bb2768bc679d3d9daf0119bfe93b678526cc7ad8c9ab1ab25::" providerId="AD" clId="Web-{9C898403-4FE5-EE90-0E00-0D7A29B8B653}" dt="2021-10-24T07:33:43.281" v="2" actId="1076"/>
        <pc:sldMkLst>
          <pc:docMk/>
          <pc:sldMk cId="2505353052" sldId="642"/>
        </pc:sldMkLst>
        <pc:spChg chg="mod">
          <ac:chgData name="Guest User" userId="S::urn:spo:anon#2a4034a56911214bb2768bc679d3d9daf0119bfe93b678526cc7ad8c9ab1ab25::" providerId="AD" clId="Web-{9C898403-4FE5-EE90-0E00-0D7A29B8B653}" dt="2021-10-24T07:30:29.323" v="0" actId="14100"/>
          <ac:spMkLst>
            <pc:docMk/>
            <pc:sldMk cId="2505353052" sldId="642"/>
            <ac:spMk id="102" creationId="{930ED9E6-CED9-A14F-900A-FF9378C9FBCF}"/>
          </ac:spMkLst>
        </pc:spChg>
        <pc:grpChg chg="mod">
          <ac:chgData name="Guest User" userId="S::urn:spo:anon#2a4034a56911214bb2768bc679d3d9daf0119bfe93b678526cc7ad8c9ab1ab25::" providerId="AD" clId="Web-{9C898403-4FE5-EE90-0E00-0D7A29B8B653}" dt="2021-10-24T07:33:43.281" v="2" actId="1076"/>
          <ac:grpSpMkLst>
            <pc:docMk/>
            <pc:sldMk cId="2505353052" sldId="642"/>
            <ac:grpSpMk id="13" creationId="{F65B3717-B2D4-7241-A918-644A41167DED}"/>
          </ac:grpSpMkLst>
        </pc:grpChg>
      </pc:sldChg>
      <pc:sldChg chg="modSp">
        <pc:chgData name="Guest User" userId="S::urn:spo:anon#2a4034a56911214bb2768bc679d3d9daf0119bfe93b678526cc7ad8c9ab1ab25::" providerId="AD" clId="Web-{9C898403-4FE5-EE90-0E00-0D7A29B8B653}" dt="2021-10-24T07:47:47.119" v="5" actId="14100"/>
        <pc:sldMkLst>
          <pc:docMk/>
          <pc:sldMk cId="3862368812" sldId="644"/>
        </pc:sldMkLst>
        <pc:spChg chg="mod">
          <ac:chgData name="Guest User" userId="S::urn:spo:anon#2a4034a56911214bb2768bc679d3d9daf0119bfe93b678526cc7ad8c9ab1ab25::" providerId="AD" clId="Web-{9C898403-4FE5-EE90-0E00-0D7A29B8B653}" dt="2021-10-24T07:47:47.119" v="5" actId="14100"/>
          <ac:spMkLst>
            <pc:docMk/>
            <pc:sldMk cId="3862368812" sldId="644"/>
            <ac:spMk id="7" creationId="{210B458F-BD13-2144-B506-1311665CBC4D}"/>
          </ac:spMkLst>
        </pc:spChg>
      </pc:sldChg>
    </pc:docChg>
  </pc:docChgLst>
  <pc:docChgLst>
    <pc:chgData name="PITA DE OLIM, Nelson" userId="6fe01eec-0482-4f27-a806-189421589a48" providerId="ADAL" clId="{B4D91329-34C1-4541-9083-8CCDF5B1A801}"/>
    <pc:docChg chg="modSld">
      <pc:chgData name="PITA DE OLIM, Nelson" userId="6fe01eec-0482-4f27-a806-189421589a48" providerId="ADAL" clId="{B4D91329-34C1-4541-9083-8CCDF5B1A801}" dt="2022-05-12T21:02:40.620" v="7" actId="208"/>
      <pc:docMkLst>
        <pc:docMk/>
      </pc:docMkLst>
      <pc:sldChg chg="modSp mod">
        <pc:chgData name="PITA DE OLIM, Nelson" userId="6fe01eec-0482-4f27-a806-189421589a48" providerId="ADAL" clId="{B4D91329-34C1-4541-9083-8CCDF5B1A801}" dt="2022-04-30T12:36:38.374" v="2" actId="1076"/>
        <pc:sldMkLst>
          <pc:docMk/>
          <pc:sldMk cId="1229764394" sldId="632"/>
        </pc:sldMkLst>
        <pc:graphicFrameChg chg="mod modGraphic">
          <ac:chgData name="PITA DE OLIM, Nelson" userId="6fe01eec-0482-4f27-a806-189421589a48" providerId="ADAL" clId="{B4D91329-34C1-4541-9083-8CCDF5B1A801}" dt="2022-04-30T12:36:38.374" v="2" actId="1076"/>
          <ac:graphicFrameMkLst>
            <pc:docMk/>
            <pc:sldMk cId="1229764394" sldId="632"/>
            <ac:graphicFrameMk id="10" creationId="{E3369B15-30EF-CE43-98D6-D5FCCBB13D17}"/>
          </ac:graphicFrameMkLst>
        </pc:graphicFrameChg>
      </pc:sldChg>
      <pc:sldChg chg="modSp mod">
        <pc:chgData name="PITA DE OLIM, Nelson" userId="6fe01eec-0482-4f27-a806-189421589a48" providerId="ADAL" clId="{B4D91329-34C1-4541-9083-8CCDF5B1A801}" dt="2022-05-12T21:02:40.620" v="7" actId="208"/>
        <pc:sldMkLst>
          <pc:docMk/>
          <pc:sldMk cId="145281251" sldId="634"/>
        </pc:sldMkLst>
        <pc:cxnChg chg="mod">
          <ac:chgData name="PITA DE OLIM, Nelson" userId="6fe01eec-0482-4f27-a806-189421589a48" providerId="ADAL" clId="{B4D91329-34C1-4541-9083-8CCDF5B1A801}" dt="2022-05-12T21:02:37.732" v="6" actId="208"/>
          <ac:cxnSpMkLst>
            <pc:docMk/>
            <pc:sldMk cId="145281251" sldId="634"/>
            <ac:cxnSpMk id="63" creationId="{6F816F86-4E67-3840-A42D-98E14E430F99}"/>
          </ac:cxnSpMkLst>
        </pc:cxnChg>
        <pc:cxnChg chg="mod">
          <ac:chgData name="PITA DE OLIM, Nelson" userId="6fe01eec-0482-4f27-a806-189421589a48" providerId="ADAL" clId="{B4D91329-34C1-4541-9083-8CCDF5B1A801}" dt="2022-05-12T21:02:31.081" v="3" actId="208"/>
          <ac:cxnSpMkLst>
            <pc:docMk/>
            <pc:sldMk cId="145281251" sldId="634"/>
            <ac:cxnSpMk id="70" creationId="{135ED1CC-E8DF-E842-B71B-CC184F6B461F}"/>
          </ac:cxnSpMkLst>
        </pc:cxnChg>
        <pc:cxnChg chg="mod">
          <ac:chgData name="PITA DE OLIM, Nelson" userId="6fe01eec-0482-4f27-a806-189421589a48" providerId="ADAL" clId="{B4D91329-34C1-4541-9083-8CCDF5B1A801}" dt="2022-05-12T21:02:35.549" v="5" actId="208"/>
          <ac:cxnSpMkLst>
            <pc:docMk/>
            <pc:sldMk cId="145281251" sldId="634"/>
            <ac:cxnSpMk id="71" creationId="{F04ED9E7-DB6E-D14A-992D-929BB30E3080}"/>
          </ac:cxnSpMkLst>
        </pc:cxnChg>
        <pc:cxnChg chg="mod">
          <ac:chgData name="PITA DE OLIM, Nelson" userId="6fe01eec-0482-4f27-a806-189421589a48" providerId="ADAL" clId="{B4D91329-34C1-4541-9083-8CCDF5B1A801}" dt="2022-05-12T21:02:40.620" v="7" actId="208"/>
          <ac:cxnSpMkLst>
            <pc:docMk/>
            <pc:sldMk cId="145281251" sldId="634"/>
            <ac:cxnSpMk id="73" creationId="{DE42CFE0-B454-6349-B18A-A8E95B52C8EA}"/>
          </ac:cxnSpMkLst>
        </pc:cxnChg>
        <pc:cxnChg chg="mod">
          <ac:chgData name="PITA DE OLIM, Nelson" userId="6fe01eec-0482-4f27-a806-189421589a48" providerId="ADAL" clId="{B4D91329-34C1-4541-9083-8CCDF5B1A801}" dt="2022-05-12T21:02:33.406" v="4" actId="208"/>
          <ac:cxnSpMkLst>
            <pc:docMk/>
            <pc:sldMk cId="145281251" sldId="634"/>
            <ac:cxnSpMk id="77" creationId="{FCD24ADC-10BC-5F47-A06D-06297BE8B8D9}"/>
          </ac:cxnSpMkLst>
        </pc:cxnChg>
      </pc:sldChg>
    </pc:docChg>
  </pc:docChgLst>
  <pc:docChgLst>
    <pc:chgData name="Nelson OLIM" userId="6fe01eec-0482-4f27-a806-189421589a48" providerId="ADAL" clId="{9E545538-A081-1341-9A74-B21F2A95553D}"/>
    <pc:docChg chg="modSld">
      <pc:chgData name="Nelson OLIM" userId="6fe01eec-0482-4f27-a806-189421589a48" providerId="ADAL" clId="{9E545538-A081-1341-9A74-B21F2A95553D}" dt="2021-07-27T11:22:54.657" v="38"/>
      <pc:docMkLst>
        <pc:docMk/>
      </pc:docMkLst>
      <pc:sldChg chg="modAnim">
        <pc:chgData name="Nelson OLIM" userId="6fe01eec-0482-4f27-a806-189421589a48" providerId="ADAL" clId="{9E545538-A081-1341-9A74-B21F2A95553D}" dt="2021-07-27T11:22:54.657" v="38"/>
        <pc:sldMkLst>
          <pc:docMk/>
          <pc:sldMk cId="4203999459" sldId="645"/>
        </pc:sldMkLst>
      </pc:sldChg>
      <pc:sldChg chg="modAnim">
        <pc:chgData name="Nelson OLIM" userId="6fe01eec-0482-4f27-a806-189421589a48" providerId="ADAL" clId="{9E545538-A081-1341-9A74-B21F2A95553D}" dt="2021-07-27T11:21:18.999" v="33"/>
        <pc:sldMkLst>
          <pc:docMk/>
          <pc:sldMk cId="2493465947" sldId="655"/>
        </pc:sldMkLst>
      </pc:sldChg>
      <pc:sldChg chg="modAnim">
        <pc:chgData name="Nelson OLIM" userId="6fe01eec-0482-4f27-a806-189421589a48" providerId="ADAL" clId="{9E545538-A081-1341-9A74-B21F2A95553D}" dt="2021-07-27T11:21:58.717" v="37"/>
        <pc:sldMkLst>
          <pc:docMk/>
          <pc:sldMk cId="2788945421" sldId="657"/>
        </pc:sldMkLst>
      </pc:sldChg>
    </pc:docChg>
  </pc:docChgLst>
  <pc:docChgLst>
    <pc:chgData name="ALCHAIKH HASSAN, Ahmad" userId="S::alchaikhhassana@who.int::799a9262-890d-4d76-9139-2a33d1798130" providerId="AD" clId="Web-{472FCAE2-378F-2BFE-086D-E48601EA00EF}"/>
    <pc:docChg chg="modSld">
      <pc:chgData name="ALCHAIKH HASSAN, Ahmad" userId="S::alchaikhhassana@who.int::799a9262-890d-4d76-9139-2a33d1798130" providerId="AD" clId="Web-{472FCAE2-378F-2BFE-086D-E48601EA00EF}" dt="2023-06-11T09:30:57.279" v="2"/>
      <pc:docMkLst>
        <pc:docMk/>
      </pc:docMkLst>
      <pc:sldChg chg="modAnim">
        <pc:chgData name="ALCHAIKH HASSAN, Ahmad" userId="S::alchaikhhassana@who.int::799a9262-890d-4d76-9139-2a33d1798130" providerId="AD" clId="Web-{472FCAE2-378F-2BFE-086D-E48601EA00EF}" dt="2023-06-11T09:30:57.279" v="2"/>
        <pc:sldMkLst>
          <pc:docMk/>
          <pc:sldMk cId="4203999459" sldId="645"/>
        </pc:sldMkLst>
      </pc:sldChg>
    </pc:docChg>
  </pc:docChgLst>
  <pc:docChgLst>
    <pc:chgData name="Nelson OLIM" userId="6fe01eec-0482-4f27-a806-189421589a48" providerId="ADAL" clId="{94D7BC01-1ECF-DB4C-A27C-83334073A84F}"/>
    <pc:docChg chg="undo redo custSel addSld delSld modSld sldOrd modSection">
      <pc:chgData name="Nelson OLIM" userId="6fe01eec-0482-4f27-a806-189421589a48" providerId="ADAL" clId="{94D7BC01-1ECF-DB4C-A27C-83334073A84F}" dt="2021-06-03T10:53:40.938" v="767" actId="20577"/>
      <pc:docMkLst>
        <pc:docMk/>
      </pc:docMkLst>
      <pc:sldChg chg="modSp mod">
        <pc:chgData name="Nelson OLIM" userId="6fe01eec-0482-4f27-a806-189421589a48" providerId="ADAL" clId="{94D7BC01-1ECF-DB4C-A27C-83334073A84F}" dt="2021-05-26T05:27:59.999" v="720" actId="1076"/>
        <pc:sldMkLst>
          <pc:docMk/>
          <pc:sldMk cId="3806414731" sldId="574"/>
        </pc:sldMkLst>
        <pc:spChg chg="mod">
          <ac:chgData name="Nelson OLIM" userId="6fe01eec-0482-4f27-a806-189421589a48" providerId="ADAL" clId="{94D7BC01-1ECF-DB4C-A27C-83334073A84F}" dt="2021-05-26T05:27:59.999" v="720" actId="1076"/>
          <ac:spMkLst>
            <pc:docMk/>
            <pc:sldMk cId="3806414731" sldId="574"/>
            <ac:spMk id="12" creationId="{81F8C0D9-3E13-8449-A168-F5A920C2A4E7}"/>
          </ac:spMkLst>
        </pc:spChg>
      </pc:sldChg>
      <pc:sldChg chg="del">
        <pc:chgData name="Nelson OLIM" userId="6fe01eec-0482-4f27-a806-189421589a48" providerId="ADAL" clId="{94D7BC01-1ECF-DB4C-A27C-83334073A84F}" dt="2021-05-25T20:16:19.735" v="0" actId="2696"/>
        <pc:sldMkLst>
          <pc:docMk/>
          <pc:sldMk cId="3731777947" sldId="619"/>
        </pc:sldMkLst>
      </pc:sldChg>
      <pc:sldChg chg="del">
        <pc:chgData name="Nelson OLIM" userId="6fe01eec-0482-4f27-a806-189421589a48" providerId="ADAL" clId="{94D7BC01-1ECF-DB4C-A27C-83334073A84F}" dt="2021-05-25T20:16:29.469" v="1" actId="2696"/>
        <pc:sldMkLst>
          <pc:docMk/>
          <pc:sldMk cId="775548057" sldId="627"/>
        </pc:sldMkLst>
      </pc:sldChg>
      <pc:sldChg chg="modSp mod">
        <pc:chgData name="Nelson OLIM" userId="6fe01eec-0482-4f27-a806-189421589a48" providerId="ADAL" clId="{94D7BC01-1ECF-DB4C-A27C-83334073A84F}" dt="2021-05-25T21:27:22.187" v="705" actId="20577"/>
        <pc:sldMkLst>
          <pc:docMk/>
          <pc:sldMk cId="4269890709" sldId="637"/>
        </pc:sldMkLst>
        <pc:spChg chg="mod">
          <ac:chgData name="Nelson OLIM" userId="6fe01eec-0482-4f27-a806-189421589a48" providerId="ADAL" clId="{94D7BC01-1ECF-DB4C-A27C-83334073A84F}" dt="2021-05-25T21:27:22.187" v="705" actId="20577"/>
          <ac:spMkLst>
            <pc:docMk/>
            <pc:sldMk cId="4269890709" sldId="637"/>
            <ac:spMk id="7" creationId="{0E2C418B-6CE1-E841-B6AF-C8A30836C84B}"/>
          </ac:spMkLst>
        </pc:spChg>
      </pc:sldChg>
      <pc:sldChg chg="modSp mod">
        <pc:chgData name="Nelson OLIM" userId="6fe01eec-0482-4f27-a806-189421589a48" providerId="ADAL" clId="{94D7BC01-1ECF-DB4C-A27C-83334073A84F}" dt="2021-05-26T15:31:06.839" v="761" actId="14100"/>
        <pc:sldMkLst>
          <pc:docMk/>
          <pc:sldMk cId="3862368812" sldId="644"/>
        </pc:sldMkLst>
        <pc:spChg chg="mod">
          <ac:chgData name="Nelson OLIM" userId="6fe01eec-0482-4f27-a806-189421589a48" providerId="ADAL" clId="{94D7BC01-1ECF-DB4C-A27C-83334073A84F}" dt="2021-05-26T15:31:06.839" v="761" actId="14100"/>
          <ac:spMkLst>
            <pc:docMk/>
            <pc:sldMk cId="3862368812" sldId="644"/>
            <ac:spMk id="7" creationId="{210B458F-BD13-2144-B506-1311665CBC4D}"/>
          </ac:spMkLst>
        </pc:spChg>
      </pc:sldChg>
      <pc:sldChg chg="addSp delSp modSp add mod delAnim modAnim">
        <pc:chgData name="Nelson OLIM" userId="6fe01eec-0482-4f27-a806-189421589a48" providerId="ADAL" clId="{94D7BC01-1ECF-DB4C-A27C-83334073A84F}" dt="2021-06-03T10:53:40.938" v="767" actId="20577"/>
        <pc:sldMkLst>
          <pc:docMk/>
          <pc:sldMk cId="4203999459" sldId="645"/>
        </pc:sldMkLst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3" creationId="{292F4677-8D8E-1243-B521-1976F59E822C}"/>
          </ac:spMkLst>
        </pc:spChg>
        <pc:spChg chg="mod">
          <ac:chgData name="Nelson OLIM" userId="6fe01eec-0482-4f27-a806-189421589a48" providerId="ADAL" clId="{94D7BC01-1ECF-DB4C-A27C-83334073A84F}" dt="2021-05-26T05:24:24.299" v="708" actId="20577"/>
          <ac:spMkLst>
            <pc:docMk/>
            <pc:sldMk cId="4203999459" sldId="645"/>
            <ac:spMk id="6" creationId="{29AFD7CB-39F6-442E-A9A9-6D70A2541816}"/>
          </ac:spMkLst>
        </pc:spChg>
        <pc:spChg chg="add mod">
          <ac:chgData name="Nelson OLIM" userId="6fe01eec-0482-4f27-a806-189421589a48" providerId="ADAL" clId="{94D7BC01-1ECF-DB4C-A27C-83334073A84F}" dt="2021-05-25T20:39:01.384" v="232" actId="20577"/>
          <ac:spMkLst>
            <pc:docMk/>
            <pc:sldMk cId="4203999459" sldId="645"/>
            <ac:spMk id="21" creationId="{786FE014-9863-9844-876A-91792FBA02D4}"/>
          </ac:spMkLst>
        </pc:spChg>
        <pc:spChg chg="add mod">
          <ac:chgData name="Nelson OLIM" userId="6fe01eec-0482-4f27-a806-189421589a48" providerId="ADAL" clId="{94D7BC01-1ECF-DB4C-A27C-83334073A84F}" dt="2021-05-25T20:38:57.390" v="231" actId="20577"/>
          <ac:spMkLst>
            <pc:docMk/>
            <pc:sldMk cId="4203999459" sldId="645"/>
            <ac:spMk id="22" creationId="{5F8B038C-B30F-D74F-AF46-FC82A309E617}"/>
          </ac:spMkLst>
        </pc:spChg>
        <pc:spChg chg="mod">
          <ac:chgData name="Nelson OLIM" userId="6fe01eec-0482-4f27-a806-189421589a48" providerId="ADAL" clId="{94D7BC01-1ECF-DB4C-A27C-83334073A84F}" dt="2021-05-25T20:26:28.082" v="92" actId="1076"/>
          <ac:spMkLst>
            <pc:docMk/>
            <pc:sldMk cId="4203999459" sldId="645"/>
            <ac:spMk id="23" creationId="{F0FB74BC-4E7F-480A-9BA5-66F7B07A306C}"/>
          </ac:spMkLst>
        </pc:spChg>
        <pc:spChg chg="del">
          <ac:chgData name="Nelson OLIM" userId="6fe01eec-0482-4f27-a806-189421589a48" providerId="ADAL" clId="{94D7BC01-1ECF-DB4C-A27C-83334073A84F}" dt="2021-05-25T20:26:30.723" v="93" actId="478"/>
          <ac:spMkLst>
            <pc:docMk/>
            <pc:sldMk cId="4203999459" sldId="645"/>
            <ac:spMk id="24" creationId="{09303F43-F35F-D54E-9817-49CDED8F1974}"/>
          </ac:spMkLst>
        </pc:spChg>
        <pc:spChg chg="add mod">
          <ac:chgData name="Nelson OLIM" userId="6fe01eec-0482-4f27-a806-189421589a48" providerId="ADAL" clId="{94D7BC01-1ECF-DB4C-A27C-83334073A84F}" dt="2021-05-25T20:41:23.905" v="257" actId="20577"/>
          <ac:spMkLst>
            <pc:docMk/>
            <pc:sldMk cId="4203999459" sldId="645"/>
            <ac:spMk id="25" creationId="{83C7D102-2D0B-624B-9E8E-C5FB336DF6E6}"/>
          </ac:spMkLst>
        </pc:spChg>
        <pc:spChg chg="mod">
          <ac:chgData name="Nelson OLIM" userId="6fe01eec-0482-4f27-a806-189421589a48" providerId="ADAL" clId="{94D7BC01-1ECF-DB4C-A27C-83334073A84F}" dt="2021-05-25T20:26:28.082" v="92" actId="1076"/>
          <ac:spMkLst>
            <pc:docMk/>
            <pc:sldMk cId="4203999459" sldId="645"/>
            <ac:spMk id="26" creationId="{A4EE27DC-0C7E-CF4D-8F17-1EBCAA9717D5}"/>
          </ac:spMkLst>
        </pc:spChg>
        <pc:spChg chg="mod">
          <ac:chgData name="Nelson OLIM" userId="6fe01eec-0482-4f27-a806-189421589a48" providerId="ADAL" clId="{94D7BC01-1ECF-DB4C-A27C-83334073A84F}" dt="2021-05-25T20:31:45.051" v="127" actId="207"/>
          <ac:spMkLst>
            <pc:docMk/>
            <pc:sldMk cId="4203999459" sldId="645"/>
            <ac:spMk id="27" creationId="{FDAEF81B-E8DF-7447-9053-6F955E11727B}"/>
          </ac:spMkLst>
        </pc:spChg>
        <pc:spChg chg="mod">
          <ac:chgData name="Nelson OLIM" userId="6fe01eec-0482-4f27-a806-189421589a48" providerId="ADAL" clId="{94D7BC01-1ECF-DB4C-A27C-83334073A84F}" dt="2021-05-25T20:26:28.082" v="92" actId="1076"/>
          <ac:spMkLst>
            <pc:docMk/>
            <pc:sldMk cId="4203999459" sldId="645"/>
            <ac:spMk id="28" creationId="{BB8925AC-AC12-F14D-95FE-D55304D113F7}"/>
          </ac:spMkLst>
        </pc:spChg>
        <pc:spChg chg="mod">
          <ac:chgData name="Nelson OLIM" userId="6fe01eec-0482-4f27-a806-189421589a48" providerId="ADAL" clId="{94D7BC01-1ECF-DB4C-A27C-83334073A84F}" dt="2021-05-26T05:24:30.357" v="709" actId="20577"/>
          <ac:spMkLst>
            <pc:docMk/>
            <pc:sldMk cId="4203999459" sldId="645"/>
            <ac:spMk id="29" creationId="{76EAE6B3-FFE5-414E-9116-4FAC365E79A3}"/>
          </ac:spMkLst>
        </pc:spChg>
        <pc:spChg chg="mod">
          <ac:chgData name="Nelson OLIM" userId="6fe01eec-0482-4f27-a806-189421589a48" providerId="ADAL" clId="{94D7BC01-1ECF-DB4C-A27C-83334073A84F}" dt="2021-05-25T20:26:28.082" v="92" actId="1076"/>
          <ac:spMkLst>
            <pc:docMk/>
            <pc:sldMk cId="4203999459" sldId="645"/>
            <ac:spMk id="30" creationId="{A7DE9F53-C5BA-914D-8413-1E3B4C52C060}"/>
          </ac:spMkLst>
        </pc:spChg>
        <pc:spChg chg="mod">
          <ac:chgData name="Nelson OLIM" userId="6fe01eec-0482-4f27-a806-189421589a48" providerId="ADAL" clId="{94D7BC01-1ECF-DB4C-A27C-83334073A84F}" dt="2021-05-25T20:26:28.082" v="92" actId="1076"/>
          <ac:spMkLst>
            <pc:docMk/>
            <pc:sldMk cId="4203999459" sldId="645"/>
            <ac:spMk id="31" creationId="{975C411F-496B-034F-9F6F-30A8D2A21B8C}"/>
          </ac:spMkLst>
        </pc:spChg>
        <pc:spChg chg="add mod">
          <ac:chgData name="Nelson OLIM" userId="6fe01eec-0482-4f27-a806-189421589a48" providerId="ADAL" clId="{94D7BC01-1ECF-DB4C-A27C-83334073A84F}" dt="2021-05-25T20:42:37.475" v="276" actId="20577"/>
          <ac:spMkLst>
            <pc:docMk/>
            <pc:sldMk cId="4203999459" sldId="645"/>
            <ac:spMk id="32" creationId="{D45651DA-6F69-904E-9F3C-0E8EC2F504EE}"/>
          </ac:spMkLst>
        </pc:spChg>
        <pc:spChg chg="add mod">
          <ac:chgData name="Nelson OLIM" userId="6fe01eec-0482-4f27-a806-189421589a48" providerId="ADAL" clId="{94D7BC01-1ECF-DB4C-A27C-83334073A84F}" dt="2021-05-25T20:44:07.524" v="292" actId="20577"/>
          <ac:spMkLst>
            <pc:docMk/>
            <pc:sldMk cId="4203999459" sldId="645"/>
            <ac:spMk id="33" creationId="{0DE57CBF-0162-3B4C-9126-7410176BD4D0}"/>
          </ac:spMkLst>
        </pc:spChg>
        <pc:spChg chg="add mod">
          <ac:chgData name="Nelson OLIM" userId="6fe01eec-0482-4f27-a806-189421589a48" providerId="ADAL" clId="{94D7BC01-1ECF-DB4C-A27C-83334073A84F}" dt="2021-05-25T20:46:00.574" v="307" actId="20577"/>
          <ac:spMkLst>
            <pc:docMk/>
            <pc:sldMk cId="4203999459" sldId="645"/>
            <ac:spMk id="34" creationId="{C83217E4-588D-A14A-9AD1-0E2291487BC7}"/>
          </ac:spMkLst>
        </pc:spChg>
        <pc:spChg chg="add del mod">
          <ac:chgData name="Nelson OLIM" userId="6fe01eec-0482-4f27-a806-189421589a48" providerId="ADAL" clId="{94D7BC01-1ECF-DB4C-A27C-83334073A84F}" dt="2021-05-25T20:51:54.277" v="357" actId="478"/>
          <ac:spMkLst>
            <pc:docMk/>
            <pc:sldMk cId="4203999459" sldId="645"/>
            <ac:spMk id="35" creationId="{4426138A-625E-5C42-A404-1C70A7166201}"/>
          </ac:spMkLst>
        </pc:spChg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36" creationId="{0A72ADD3-6C74-234B-9F7E-064531E06EA5}"/>
          </ac:spMkLst>
        </pc:spChg>
        <pc:spChg chg="mod">
          <ac:chgData name="Nelson OLIM" userId="6fe01eec-0482-4f27-a806-189421589a48" providerId="ADAL" clId="{94D7BC01-1ECF-DB4C-A27C-83334073A84F}" dt="2021-05-26T05:24:34.389" v="710" actId="20577"/>
          <ac:spMkLst>
            <pc:docMk/>
            <pc:sldMk cId="4203999459" sldId="645"/>
            <ac:spMk id="38" creationId="{52823F06-D9F8-CD49-A5DE-FC9EFA151BA9}"/>
          </ac:spMkLst>
        </pc:spChg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40" creationId="{A4415D29-6FEC-BF44-9DEA-8B9B6DA9F4B4}"/>
          </ac:spMkLst>
        </pc:spChg>
        <pc:spChg chg="mod">
          <ac:chgData name="Nelson OLIM" userId="6fe01eec-0482-4f27-a806-189421589a48" providerId="ADAL" clId="{94D7BC01-1ECF-DB4C-A27C-83334073A84F}" dt="2021-05-26T05:24:38.572" v="711" actId="20577"/>
          <ac:spMkLst>
            <pc:docMk/>
            <pc:sldMk cId="4203999459" sldId="645"/>
            <ac:spMk id="41" creationId="{815CFDD8-86EF-134E-A73F-8968B16C4D23}"/>
          </ac:spMkLst>
        </pc:spChg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46" creationId="{C37AAF9A-1217-214D-906B-42797C2BA320}"/>
          </ac:spMkLst>
        </pc:spChg>
        <pc:spChg chg="mod">
          <ac:chgData name="Nelson OLIM" userId="6fe01eec-0482-4f27-a806-189421589a48" providerId="ADAL" clId="{94D7BC01-1ECF-DB4C-A27C-83334073A84F}" dt="2021-06-03T10:53:40.938" v="767" actId="20577"/>
          <ac:spMkLst>
            <pc:docMk/>
            <pc:sldMk cId="4203999459" sldId="645"/>
            <ac:spMk id="47" creationId="{6045384B-0C30-9C41-9D53-404C0C1AD91C}"/>
          </ac:spMkLst>
        </pc:spChg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49" creationId="{AC083A9A-77E2-D545-A300-F504C7E984BA}"/>
          </ac:spMkLst>
        </pc:spChg>
        <pc:spChg chg="mod">
          <ac:chgData name="Nelson OLIM" userId="6fe01eec-0482-4f27-a806-189421589a48" providerId="ADAL" clId="{94D7BC01-1ECF-DB4C-A27C-83334073A84F}" dt="2021-05-26T05:24:45.276" v="713" actId="20577"/>
          <ac:spMkLst>
            <pc:docMk/>
            <pc:sldMk cId="4203999459" sldId="645"/>
            <ac:spMk id="50" creationId="{E5427172-69C5-6E43-AD8F-4722730C0F9B}"/>
          </ac:spMkLst>
        </pc:spChg>
        <pc:spChg chg="mod">
          <ac:chgData name="Nelson OLIM" userId="6fe01eec-0482-4f27-a806-189421589a48" providerId="ADAL" clId="{94D7BC01-1ECF-DB4C-A27C-83334073A84F}" dt="2021-05-25T20:29:36.950" v="114" actId="14100"/>
          <ac:spMkLst>
            <pc:docMk/>
            <pc:sldMk cId="4203999459" sldId="645"/>
            <ac:spMk id="52" creationId="{ADC26F5A-6BFC-834D-AD04-9FE6B78C6586}"/>
          </ac:spMkLst>
        </pc:spChg>
      </pc:sldChg>
      <pc:sldChg chg="del ord">
        <pc:chgData name="Nelson OLIM" userId="6fe01eec-0482-4f27-a806-189421589a48" providerId="ADAL" clId="{94D7BC01-1ECF-DB4C-A27C-83334073A84F}" dt="2021-05-25T20:46:35.794" v="308" actId="2696"/>
        <pc:sldMkLst>
          <pc:docMk/>
          <pc:sldMk cId="3893207035" sldId="651"/>
        </pc:sldMkLst>
      </pc:sldChg>
      <pc:sldChg chg="modSp del mod ord">
        <pc:chgData name="Nelson OLIM" userId="6fe01eec-0482-4f27-a806-189421589a48" providerId="ADAL" clId="{94D7BC01-1ECF-DB4C-A27C-83334073A84F}" dt="2021-05-25T21:05:36.321" v="522" actId="2696"/>
        <pc:sldMkLst>
          <pc:docMk/>
          <pc:sldMk cId="634589244" sldId="652"/>
        </pc:sldMkLst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23" creationId="{F0FB74BC-4E7F-480A-9BA5-66F7B07A306C}"/>
          </ac:spMkLst>
        </pc:spChg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26" creationId="{A4EE27DC-0C7E-CF4D-8F17-1EBCAA9717D5}"/>
          </ac:spMkLst>
        </pc:spChg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27" creationId="{FDAEF81B-E8DF-7447-9053-6F955E11727B}"/>
          </ac:spMkLst>
        </pc:spChg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28" creationId="{BB8925AC-AC12-F14D-95FE-D55304D113F7}"/>
          </ac:spMkLst>
        </pc:spChg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30" creationId="{A7DE9F53-C5BA-914D-8413-1E3B4C52C060}"/>
          </ac:spMkLst>
        </pc:spChg>
        <pc:spChg chg="mod">
          <ac:chgData name="Nelson OLIM" userId="6fe01eec-0482-4f27-a806-189421589a48" providerId="ADAL" clId="{94D7BC01-1ECF-DB4C-A27C-83334073A84F}" dt="2021-05-25T20:24:15.899" v="79" actId="255"/>
          <ac:spMkLst>
            <pc:docMk/>
            <pc:sldMk cId="634589244" sldId="652"/>
            <ac:spMk id="31" creationId="{975C411F-496B-034F-9F6F-30A8D2A21B8C}"/>
          </ac:spMkLst>
        </pc:spChg>
      </pc:sldChg>
      <pc:sldChg chg="del">
        <pc:chgData name="Nelson OLIM" userId="6fe01eec-0482-4f27-a806-189421589a48" providerId="ADAL" clId="{94D7BC01-1ECF-DB4C-A27C-83334073A84F}" dt="2021-05-25T21:17:02.848" v="699" actId="2696"/>
        <pc:sldMkLst>
          <pc:docMk/>
          <pc:sldMk cId="361827791" sldId="653"/>
        </pc:sldMkLst>
      </pc:sldChg>
      <pc:sldChg chg="add del">
        <pc:chgData name="Nelson OLIM" userId="6fe01eec-0482-4f27-a806-189421589a48" providerId="ADAL" clId="{94D7BC01-1ECF-DB4C-A27C-83334073A84F}" dt="2021-05-25T20:21:07.624" v="4" actId="2696"/>
        <pc:sldMkLst>
          <pc:docMk/>
          <pc:sldMk cId="3711505954" sldId="654"/>
        </pc:sldMkLst>
      </pc:sldChg>
      <pc:sldChg chg="addSp delSp modSp add mod delAnim">
        <pc:chgData name="Nelson OLIM" userId="6fe01eec-0482-4f27-a806-189421589a48" providerId="ADAL" clId="{94D7BC01-1ECF-DB4C-A27C-83334073A84F}" dt="2021-05-25T21:05:16.685" v="521" actId="20577"/>
        <pc:sldMkLst>
          <pc:docMk/>
          <pc:sldMk cId="2493465947" sldId="655"/>
        </pc:sldMkLst>
        <pc:spChg chg="mod">
          <ac:chgData name="Nelson OLIM" userId="6fe01eec-0482-4f27-a806-189421589a48" providerId="ADAL" clId="{94D7BC01-1ECF-DB4C-A27C-83334073A84F}" dt="2021-05-25T20:53:17.317" v="379" actId="20577"/>
          <ac:spMkLst>
            <pc:docMk/>
            <pc:sldMk cId="2493465947" sldId="655"/>
            <ac:spMk id="3" creationId="{292F4677-8D8E-1243-B521-1976F59E822C}"/>
          </ac:spMkLst>
        </pc:spChg>
        <pc:spChg chg="add mod">
          <ac:chgData name="Nelson OLIM" userId="6fe01eec-0482-4f27-a806-189421589a48" providerId="ADAL" clId="{94D7BC01-1ECF-DB4C-A27C-83334073A84F}" dt="2021-05-25T20:48:36.077" v="335" actId="3064"/>
          <ac:spMkLst>
            <pc:docMk/>
            <pc:sldMk cId="2493465947" sldId="655"/>
            <ac:spMk id="20" creationId="{D37051A4-3C31-9E4F-87FA-E359CEB1315B}"/>
          </ac:spMkLst>
        </pc:spChg>
        <pc:spChg chg="add mod">
          <ac:chgData name="Nelson OLIM" userId="6fe01eec-0482-4f27-a806-189421589a48" providerId="ADAL" clId="{94D7BC01-1ECF-DB4C-A27C-83334073A84F}" dt="2021-05-25T20:57:05.577" v="441" actId="207"/>
          <ac:spMkLst>
            <pc:docMk/>
            <pc:sldMk cId="2493465947" sldId="655"/>
            <ac:spMk id="21" creationId="{204E8B1B-EED7-1649-9A9A-7F07FBB1FDA8}"/>
          </ac:spMkLst>
        </pc:spChg>
        <pc:spChg chg="add mod">
          <ac:chgData name="Nelson OLIM" userId="6fe01eec-0482-4f27-a806-189421589a48" providerId="ADAL" clId="{94D7BC01-1ECF-DB4C-A27C-83334073A84F}" dt="2021-05-25T20:57:05.577" v="441" actId="207"/>
          <ac:spMkLst>
            <pc:docMk/>
            <pc:sldMk cId="2493465947" sldId="655"/>
            <ac:spMk id="22" creationId="{826BA10F-D65F-A044-92EA-542DEA011252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23" creationId="{F0FB74BC-4E7F-480A-9BA5-66F7B07A306C}"/>
          </ac:spMkLst>
        </pc:spChg>
        <pc:spChg chg="add mod">
          <ac:chgData name="Nelson OLIM" userId="6fe01eec-0482-4f27-a806-189421589a48" providerId="ADAL" clId="{94D7BC01-1ECF-DB4C-A27C-83334073A84F}" dt="2021-05-25T20:48:51.289" v="337" actId="207"/>
          <ac:spMkLst>
            <pc:docMk/>
            <pc:sldMk cId="2493465947" sldId="655"/>
            <ac:spMk id="24" creationId="{2C590D8D-C474-784B-BBBA-FCE67A5F9E6C}"/>
          </ac:spMkLst>
        </pc:spChg>
        <pc:spChg chg="add mod">
          <ac:chgData name="Nelson OLIM" userId="6fe01eec-0482-4f27-a806-189421589a48" providerId="ADAL" clId="{94D7BC01-1ECF-DB4C-A27C-83334073A84F}" dt="2021-05-25T20:48:36.077" v="335" actId="3064"/>
          <ac:spMkLst>
            <pc:docMk/>
            <pc:sldMk cId="2493465947" sldId="655"/>
            <ac:spMk id="25" creationId="{7BC83B27-7F33-214F-BF04-BDC540982795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26" creationId="{A4EE27DC-0C7E-CF4D-8F17-1EBCAA9717D5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27" creationId="{FDAEF81B-E8DF-7447-9053-6F955E11727B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28" creationId="{BB8925AC-AC12-F14D-95FE-D55304D113F7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30" creationId="{A7DE9F53-C5BA-914D-8413-1E3B4C52C060}"/>
          </ac:spMkLst>
        </pc:spChg>
        <pc:spChg chg="del mod">
          <ac:chgData name="Nelson OLIM" userId="6fe01eec-0482-4f27-a806-189421589a48" providerId="ADAL" clId="{94D7BC01-1ECF-DB4C-A27C-83334073A84F}" dt="2021-05-25T20:47:47.571" v="313" actId="478"/>
          <ac:spMkLst>
            <pc:docMk/>
            <pc:sldMk cId="2493465947" sldId="655"/>
            <ac:spMk id="31" creationId="{975C411F-496B-034F-9F6F-30A8D2A21B8C}"/>
          </ac:spMkLst>
        </pc:spChg>
        <pc:spChg chg="add mod">
          <ac:chgData name="Nelson OLIM" userId="6fe01eec-0482-4f27-a806-189421589a48" providerId="ADAL" clId="{94D7BC01-1ECF-DB4C-A27C-83334073A84F}" dt="2021-05-25T20:48:36.077" v="335" actId="3064"/>
          <ac:spMkLst>
            <pc:docMk/>
            <pc:sldMk cId="2493465947" sldId="655"/>
            <ac:spMk id="32" creationId="{33153EEA-6167-3C48-B83C-76CC7BC25C20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33" creationId="{2067B071-F9B7-3545-A6EB-DBE720116E02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34" creationId="{88D7090C-E8D0-184D-B043-35938B301B21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35" creationId="{BE6F8CAE-6E46-614C-BD0A-F134500280F2}"/>
          </ac:spMkLst>
        </pc:spChg>
        <pc:spChg chg="mod">
          <ac:chgData name="Nelson OLIM" userId="6fe01eec-0482-4f27-a806-189421589a48" providerId="ADAL" clId="{94D7BC01-1ECF-DB4C-A27C-83334073A84F}" dt="2021-05-25T20:53:12.196" v="378" actId="14100"/>
          <ac:spMkLst>
            <pc:docMk/>
            <pc:sldMk cId="2493465947" sldId="655"/>
            <ac:spMk id="36" creationId="{0A72ADD3-6C74-234B-9F7E-064531E06EA5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37" creationId="{9D45AE80-7987-B745-84C4-65FA70B4061A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39" creationId="{250B4C1D-4F2E-3142-9862-5624050D1202}"/>
          </ac:spMkLst>
        </pc:spChg>
        <pc:spChg chg="mod">
          <ac:chgData name="Nelson OLIM" userId="6fe01eec-0482-4f27-a806-189421589a48" providerId="ADAL" clId="{94D7BC01-1ECF-DB4C-A27C-83334073A84F}" dt="2021-05-25T20:53:12.196" v="378" actId="14100"/>
          <ac:spMkLst>
            <pc:docMk/>
            <pc:sldMk cId="2493465947" sldId="655"/>
            <ac:spMk id="40" creationId="{A4415D29-6FEC-BF44-9DEA-8B9B6DA9F4B4}"/>
          </ac:spMkLst>
        </pc:spChg>
        <pc:spChg chg="add del mod">
          <ac:chgData name="Nelson OLIM" userId="6fe01eec-0482-4f27-a806-189421589a48" providerId="ADAL" clId="{94D7BC01-1ECF-DB4C-A27C-83334073A84F}" dt="2021-05-25T20:50:59.449" v="348"/>
          <ac:spMkLst>
            <pc:docMk/>
            <pc:sldMk cId="2493465947" sldId="655"/>
            <ac:spMk id="42" creationId="{57F59AF4-F04C-CA4C-92B1-61EEB19CCF63}"/>
          </ac:spMkLst>
        </pc:spChg>
        <pc:spChg chg="add del mod">
          <ac:chgData name="Nelson OLIM" userId="6fe01eec-0482-4f27-a806-189421589a48" providerId="ADAL" clId="{94D7BC01-1ECF-DB4C-A27C-83334073A84F}" dt="2021-05-25T20:52:13.460" v="360" actId="478"/>
          <ac:spMkLst>
            <pc:docMk/>
            <pc:sldMk cId="2493465947" sldId="655"/>
            <ac:spMk id="43" creationId="{9F81B0B2-665F-4B44-852A-BB10A3578F4D}"/>
          </ac:spMkLst>
        </pc:spChg>
        <pc:spChg chg="add mod">
          <ac:chgData name="Nelson OLIM" userId="6fe01eec-0482-4f27-a806-189421589a48" providerId="ADAL" clId="{94D7BC01-1ECF-DB4C-A27C-83334073A84F}" dt="2021-05-25T20:55:46.641" v="420" actId="113"/>
          <ac:spMkLst>
            <pc:docMk/>
            <pc:sldMk cId="2493465947" sldId="655"/>
            <ac:spMk id="44" creationId="{253B9EB8-CB1C-3748-B4CB-A8FE44A8C10C}"/>
          </ac:spMkLst>
        </pc:spChg>
        <pc:spChg chg="add mod">
          <ac:chgData name="Nelson OLIM" userId="6fe01eec-0482-4f27-a806-189421589a48" providerId="ADAL" clId="{94D7BC01-1ECF-DB4C-A27C-83334073A84F}" dt="2021-05-25T20:57:22.795" v="442" actId="113"/>
          <ac:spMkLst>
            <pc:docMk/>
            <pc:sldMk cId="2493465947" sldId="655"/>
            <ac:spMk id="45" creationId="{D1C32FC9-2176-BF4C-9CD9-DC03B0FF9854}"/>
          </ac:spMkLst>
        </pc:spChg>
        <pc:spChg chg="mod">
          <ac:chgData name="Nelson OLIM" userId="6fe01eec-0482-4f27-a806-189421589a48" providerId="ADAL" clId="{94D7BC01-1ECF-DB4C-A27C-83334073A84F}" dt="2021-05-25T20:53:12.196" v="378" actId="14100"/>
          <ac:spMkLst>
            <pc:docMk/>
            <pc:sldMk cId="2493465947" sldId="655"/>
            <ac:spMk id="46" creationId="{C37AAF9A-1217-214D-906B-42797C2BA320}"/>
          </ac:spMkLst>
        </pc:spChg>
        <pc:spChg chg="add mod">
          <ac:chgData name="Nelson OLIM" userId="6fe01eec-0482-4f27-a806-189421589a48" providerId="ADAL" clId="{94D7BC01-1ECF-DB4C-A27C-83334073A84F}" dt="2021-05-25T20:58:09.472" v="460" actId="20577"/>
          <ac:spMkLst>
            <pc:docMk/>
            <pc:sldMk cId="2493465947" sldId="655"/>
            <ac:spMk id="48" creationId="{CE0AD797-FCC6-AB47-AA04-91F942069914}"/>
          </ac:spMkLst>
        </pc:spChg>
        <pc:spChg chg="mod">
          <ac:chgData name="Nelson OLIM" userId="6fe01eec-0482-4f27-a806-189421589a48" providerId="ADAL" clId="{94D7BC01-1ECF-DB4C-A27C-83334073A84F}" dt="2021-05-25T20:53:12.196" v="378" actId="14100"/>
          <ac:spMkLst>
            <pc:docMk/>
            <pc:sldMk cId="2493465947" sldId="655"/>
            <ac:spMk id="49" creationId="{AC083A9A-77E2-D545-A300-F504C7E984BA}"/>
          </ac:spMkLst>
        </pc:spChg>
        <pc:spChg chg="add mod">
          <ac:chgData name="Nelson OLIM" userId="6fe01eec-0482-4f27-a806-189421589a48" providerId="ADAL" clId="{94D7BC01-1ECF-DB4C-A27C-83334073A84F}" dt="2021-05-25T21:02:38.491" v="471" actId="20577"/>
          <ac:spMkLst>
            <pc:docMk/>
            <pc:sldMk cId="2493465947" sldId="655"/>
            <ac:spMk id="51" creationId="{C83A8F03-01B5-954F-92EE-8FEC98A28395}"/>
          </ac:spMkLst>
        </pc:spChg>
        <pc:spChg chg="mod">
          <ac:chgData name="Nelson OLIM" userId="6fe01eec-0482-4f27-a806-189421589a48" providerId="ADAL" clId="{94D7BC01-1ECF-DB4C-A27C-83334073A84F}" dt="2021-05-25T20:53:12.196" v="378" actId="14100"/>
          <ac:spMkLst>
            <pc:docMk/>
            <pc:sldMk cId="2493465947" sldId="655"/>
            <ac:spMk id="52" creationId="{ADC26F5A-6BFC-834D-AD04-9FE6B78C6586}"/>
          </ac:spMkLst>
        </pc:spChg>
        <pc:spChg chg="add mod">
          <ac:chgData name="Nelson OLIM" userId="6fe01eec-0482-4f27-a806-189421589a48" providerId="ADAL" clId="{94D7BC01-1ECF-DB4C-A27C-83334073A84F}" dt="2021-05-25T21:03:43.954" v="485" actId="20577"/>
          <ac:spMkLst>
            <pc:docMk/>
            <pc:sldMk cId="2493465947" sldId="655"/>
            <ac:spMk id="53" creationId="{E4FBFFB2-A5AF-964E-B07C-83E7386BB150}"/>
          </ac:spMkLst>
        </pc:spChg>
        <pc:spChg chg="add mod">
          <ac:chgData name="Nelson OLIM" userId="6fe01eec-0482-4f27-a806-189421589a48" providerId="ADAL" clId="{94D7BC01-1ECF-DB4C-A27C-83334073A84F}" dt="2021-05-25T21:05:16.685" v="521" actId="20577"/>
          <ac:spMkLst>
            <pc:docMk/>
            <pc:sldMk cId="2493465947" sldId="655"/>
            <ac:spMk id="54" creationId="{926255DE-D574-5E4E-8237-DC51C1079480}"/>
          </ac:spMkLst>
        </pc:spChg>
      </pc:sldChg>
      <pc:sldChg chg="add del">
        <pc:chgData name="Nelson OLIM" userId="6fe01eec-0482-4f27-a806-189421589a48" providerId="ADAL" clId="{94D7BC01-1ECF-DB4C-A27C-83334073A84F}" dt="2021-05-25T20:21:05.428" v="3" actId="2696"/>
        <pc:sldMkLst>
          <pc:docMk/>
          <pc:sldMk cId="1956505623" sldId="656"/>
        </pc:sldMkLst>
      </pc:sldChg>
      <pc:sldChg chg="addSp delSp modSp add mod delAnim">
        <pc:chgData name="Nelson OLIM" userId="6fe01eec-0482-4f27-a806-189421589a48" providerId="ADAL" clId="{94D7BC01-1ECF-DB4C-A27C-83334073A84F}" dt="2021-05-26T05:25:20.029" v="719" actId="20577"/>
        <pc:sldMkLst>
          <pc:docMk/>
          <pc:sldMk cId="2788945421" sldId="657"/>
        </pc:sldMkLst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20" creationId="{2ED0865B-39FA-FC4D-A9F5-3D9EC5D92220}"/>
          </ac:spMkLst>
        </pc:spChg>
        <pc:spChg chg="mod">
          <ac:chgData name="Nelson OLIM" userId="6fe01eec-0482-4f27-a806-189421589a48" providerId="ADAL" clId="{94D7BC01-1ECF-DB4C-A27C-83334073A84F}" dt="2021-05-26T05:25:06.189" v="716" actId="20577"/>
          <ac:spMkLst>
            <pc:docMk/>
            <pc:sldMk cId="2788945421" sldId="657"/>
            <ac:spMk id="21" creationId="{DA38660F-5D25-AA4E-B211-9C02DB8805EF}"/>
          </ac:spMkLst>
        </pc:spChg>
        <pc:spChg chg="mod">
          <ac:chgData name="Nelson OLIM" userId="6fe01eec-0482-4f27-a806-189421589a48" providerId="ADAL" clId="{94D7BC01-1ECF-DB4C-A27C-83334073A84F}" dt="2021-05-25T21:07:22.883" v="544" actId="14100"/>
          <ac:spMkLst>
            <pc:docMk/>
            <pc:sldMk cId="2788945421" sldId="657"/>
            <ac:spMk id="22" creationId="{42CE6066-9F9D-CA48-B030-C40B677CF153}"/>
          </ac:spMkLst>
        </pc:spChg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23" creationId="{F0FB74BC-4E7F-480A-9BA5-66F7B07A306C}"/>
          </ac:spMkLst>
        </pc:spChg>
        <pc:spChg chg="mod">
          <ac:chgData name="Nelson OLIM" userId="6fe01eec-0482-4f27-a806-189421589a48" providerId="ADAL" clId="{94D7BC01-1ECF-DB4C-A27C-83334073A84F}" dt="2021-05-25T21:07:29.871" v="545" actId="20577"/>
          <ac:spMkLst>
            <pc:docMk/>
            <pc:sldMk cId="2788945421" sldId="657"/>
            <ac:spMk id="24" creationId="{6C3E2ED8-CE0A-FB41-A3E4-E061A3FBBDF0}"/>
          </ac:spMkLst>
        </pc:spChg>
        <pc:spChg chg="add mod">
          <ac:chgData name="Nelson OLIM" userId="6fe01eec-0482-4f27-a806-189421589a48" providerId="ADAL" clId="{94D7BC01-1ECF-DB4C-A27C-83334073A84F}" dt="2021-05-25T21:10:04.287" v="581" actId="20577"/>
          <ac:spMkLst>
            <pc:docMk/>
            <pc:sldMk cId="2788945421" sldId="657"/>
            <ac:spMk id="25" creationId="{B91EC3E7-4D28-164A-81D1-A34B40D24109}"/>
          </ac:spMkLst>
        </pc:spChg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26" creationId="{A4EE27DC-0C7E-CF4D-8F17-1EBCAA9717D5}"/>
          </ac:spMkLst>
        </pc:spChg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27" creationId="{FDAEF81B-E8DF-7447-9053-6F955E11727B}"/>
          </ac:spMkLst>
        </pc:spChg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28" creationId="{BB8925AC-AC12-F14D-95FE-D55304D113F7}"/>
          </ac:spMkLst>
        </pc:spChg>
        <pc:spChg chg="mod">
          <ac:chgData name="Nelson OLIM" userId="6fe01eec-0482-4f27-a806-189421589a48" providerId="ADAL" clId="{94D7BC01-1ECF-DB4C-A27C-83334073A84F}" dt="2021-05-26T05:24:58.781" v="715" actId="20577"/>
          <ac:spMkLst>
            <pc:docMk/>
            <pc:sldMk cId="2788945421" sldId="657"/>
            <ac:spMk id="29" creationId="{76EAE6B3-FFE5-414E-9116-4FAC365E79A3}"/>
          </ac:spMkLst>
        </pc:spChg>
        <pc:spChg chg="del">
          <ac:chgData name="Nelson OLIM" userId="6fe01eec-0482-4f27-a806-189421589a48" providerId="ADAL" clId="{94D7BC01-1ECF-DB4C-A27C-83334073A84F}" dt="2021-05-25T21:06:15.317" v="524" actId="478"/>
          <ac:spMkLst>
            <pc:docMk/>
            <pc:sldMk cId="2788945421" sldId="657"/>
            <ac:spMk id="30" creationId="{A7DE9F53-C5BA-914D-8413-1E3B4C52C060}"/>
          </ac:spMkLst>
        </pc:spChg>
        <pc:spChg chg="del">
          <ac:chgData name="Nelson OLIM" userId="6fe01eec-0482-4f27-a806-189421589a48" providerId="ADAL" clId="{94D7BC01-1ECF-DB4C-A27C-83334073A84F}" dt="2021-05-25T21:06:13.226" v="523" actId="478"/>
          <ac:spMkLst>
            <pc:docMk/>
            <pc:sldMk cId="2788945421" sldId="657"/>
            <ac:spMk id="31" creationId="{975C411F-496B-034F-9F6F-30A8D2A21B8C}"/>
          </ac:spMkLst>
        </pc:spChg>
        <pc:spChg chg="add mod">
          <ac:chgData name="Nelson OLIM" userId="6fe01eec-0482-4f27-a806-189421589a48" providerId="ADAL" clId="{94D7BC01-1ECF-DB4C-A27C-83334073A84F}" dt="2021-05-25T21:10:17.010" v="583" actId="207"/>
          <ac:spMkLst>
            <pc:docMk/>
            <pc:sldMk cId="2788945421" sldId="657"/>
            <ac:spMk id="32" creationId="{9CE87AC7-55CE-F949-B642-A2A5C95FA943}"/>
          </ac:spMkLst>
        </pc:spChg>
        <pc:spChg chg="add mod">
          <ac:chgData name="Nelson OLIM" userId="6fe01eec-0482-4f27-a806-189421589a48" providerId="ADAL" clId="{94D7BC01-1ECF-DB4C-A27C-83334073A84F}" dt="2021-05-25T21:14:39.929" v="651" actId="207"/>
          <ac:spMkLst>
            <pc:docMk/>
            <pc:sldMk cId="2788945421" sldId="657"/>
            <ac:spMk id="33" creationId="{406D64DD-E76A-8846-A06B-43DB683BBA85}"/>
          </ac:spMkLst>
        </pc:spChg>
        <pc:spChg chg="add mod">
          <ac:chgData name="Nelson OLIM" userId="6fe01eec-0482-4f27-a806-189421589a48" providerId="ADAL" clId="{94D7BC01-1ECF-DB4C-A27C-83334073A84F}" dt="2021-05-25T21:12:01.865" v="616" actId="207"/>
          <ac:spMkLst>
            <pc:docMk/>
            <pc:sldMk cId="2788945421" sldId="657"/>
            <ac:spMk id="34" creationId="{2DB74CEA-8D1F-8645-9A27-3AEC957B5A5B}"/>
          </ac:spMkLst>
        </pc:spChg>
        <pc:spChg chg="add mod">
          <ac:chgData name="Nelson OLIM" userId="6fe01eec-0482-4f27-a806-189421589a48" providerId="ADAL" clId="{94D7BC01-1ECF-DB4C-A27C-83334073A84F}" dt="2021-05-25T21:09:54.055" v="572" actId="20577"/>
          <ac:spMkLst>
            <pc:docMk/>
            <pc:sldMk cId="2788945421" sldId="657"/>
            <ac:spMk id="35" creationId="{7674A0EB-10D1-764A-A17D-9ACAE7B46054}"/>
          </ac:spMkLst>
        </pc:spChg>
        <pc:spChg chg="mod">
          <ac:chgData name="Nelson OLIM" userId="6fe01eec-0482-4f27-a806-189421589a48" providerId="ADAL" clId="{94D7BC01-1ECF-DB4C-A27C-83334073A84F}" dt="2021-05-25T21:07:22.883" v="544" actId="14100"/>
          <ac:spMkLst>
            <pc:docMk/>
            <pc:sldMk cId="2788945421" sldId="657"/>
            <ac:spMk id="36" creationId="{0A72ADD3-6C74-234B-9F7E-064531E06EA5}"/>
          </ac:spMkLst>
        </pc:spChg>
        <pc:spChg chg="add mod">
          <ac:chgData name="Nelson OLIM" userId="6fe01eec-0482-4f27-a806-189421589a48" providerId="ADAL" clId="{94D7BC01-1ECF-DB4C-A27C-83334073A84F}" dt="2021-05-25T21:12:01.865" v="616" actId="207"/>
          <ac:spMkLst>
            <pc:docMk/>
            <pc:sldMk cId="2788945421" sldId="657"/>
            <ac:spMk id="37" creationId="{F229235C-8A8C-5E47-AC74-C8C8A8EB9CE9}"/>
          </ac:spMkLst>
        </pc:spChg>
        <pc:spChg chg="mod">
          <ac:chgData name="Nelson OLIM" userId="6fe01eec-0482-4f27-a806-189421589a48" providerId="ADAL" clId="{94D7BC01-1ECF-DB4C-A27C-83334073A84F}" dt="2021-05-26T05:24:54.782" v="714" actId="20577"/>
          <ac:spMkLst>
            <pc:docMk/>
            <pc:sldMk cId="2788945421" sldId="657"/>
            <ac:spMk id="38" creationId="{52823F06-D9F8-CD49-A5DE-FC9EFA151BA9}"/>
          </ac:spMkLst>
        </pc:spChg>
        <pc:spChg chg="add mod">
          <ac:chgData name="Nelson OLIM" userId="6fe01eec-0482-4f27-a806-189421589a48" providerId="ADAL" clId="{94D7BC01-1ECF-DB4C-A27C-83334073A84F}" dt="2021-05-25T21:09:11.055" v="566" actId="20577"/>
          <ac:spMkLst>
            <pc:docMk/>
            <pc:sldMk cId="2788945421" sldId="657"/>
            <ac:spMk id="39" creationId="{50F8F352-3356-984F-97B0-6203F5584FAC}"/>
          </ac:spMkLst>
        </pc:spChg>
        <pc:spChg chg="add mod">
          <ac:chgData name="Nelson OLIM" userId="6fe01eec-0482-4f27-a806-189421589a48" providerId="ADAL" clId="{94D7BC01-1ECF-DB4C-A27C-83334073A84F}" dt="2021-05-25T21:11:34.578" v="614" actId="113"/>
          <ac:spMkLst>
            <pc:docMk/>
            <pc:sldMk cId="2788945421" sldId="657"/>
            <ac:spMk id="40" creationId="{C296D443-2165-8E4D-BF70-A55C0B9DB044}"/>
          </ac:spMkLst>
        </pc:spChg>
        <pc:spChg chg="mod">
          <ac:chgData name="Nelson OLIM" userId="6fe01eec-0482-4f27-a806-189421589a48" providerId="ADAL" clId="{94D7BC01-1ECF-DB4C-A27C-83334073A84F}" dt="2021-05-26T05:25:10.421" v="717" actId="20577"/>
          <ac:spMkLst>
            <pc:docMk/>
            <pc:sldMk cId="2788945421" sldId="657"/>
            <ac:spMk id="41" creationId="{815CFDD8-86EF-134E-A73F-8968B16C4D23}"/>
          </ac:spMkLst>
        </pc:spChg>
        <pc:spChg chg="add mod">
          <ac:chgData name="Nelson OLIM" userId="6fe01eec-0482-4f27-a806-189421589a48" providerId="ADAL" clId="{94D7BC01-1ECF-DB4C-A27C-83334073A84F}" dt="2021-05-25T21:12:58.758" v="631" actId="20577"/>
          <ac:spMkLst>
            <pc:docMk/>
            <pc:sldMk cId="2788945421" sldId="657"/>
            <ac:spMk id="42" creationId="{693CD5C9-A3F6-AD42-B718-E64DB410ADF7}"/>
          </ac:spMkLst>
        </pc:spChg>
        <pc:spChg chg="add mod">
          <ac:chgData name="Nelson OLIM" userId="6fe01eec-0482-4f27-a806-189421589a48" providerId="ADAL" clId="{94D7BC01-1ECF-DB4C-A27C-83334073A84F}" dt="2021-05-25T21:14:03.467" v="649" actId="20577"/>
          <ac:spMkLst>
            <pc:docMk/>
            <pc:sldMk cId="2788945421" sldId="657"/>
            <ac:spMk id="43" creationId="{1526DF3D-9512-454C-9C77-1541E8A0048B}"/>
          </ac:spMkLst>
        </pc:spChg>
        <pc:spChg chg="add mod">
          <ac:chgData name="Nelson OLIM" userId="6fe01eec-0482-4f27-a806-189421589a48" providerId="ADAL" clId="{94D7BC01-1ECF-DB4C-A27C-83334073A84F}" dt="2021-05-25T21:15:19.590" v="667" actId="20577"/>
          <ac:spMkLst>
            <pc:docMk/>
            <pc:sldMk cId="2788945421" sldId="657"/>
            <ac:spMk id="44" creationId="{D6290D12-E4CE-984D-8FEA-A8D06F03C6DD}"/>
          </ac:spMkLst>
        </pc:spChg>
        <pc:spChg chg="add mod">
          <ac:chgData name="Nelson OLIM" userId="6fe01eec-0482-4f27-a806-189421589a48" providerId="ADAL" clId="{94D7BC01-1ECF-DB4C-A27C-83334073A84F}" dt="2021-05-25T21:16:51.559" v="698" actId="20577"/>
          <ac:spMkLst>
            <pc:docMk/>
            <pc:sldMk cId="2788945421" sldId="657"/>
            <ac:spMk id="45" creationId="{83CB3213-10A1-9049-A377-4F5A8472401A}"/>
          </ac:spMkLst>
        </pc:spChg>
        <pc:spChg chg="mod">
          <ac:chgData name="Nelson OLIM" userId="6fe01eec-0482-4f27-a806-189421589a48" providerId="ADAL" clId="{94D7BC01-1ECF-DB4C-A27C-83334073A84F}" dt="2021-05-25T21:07:22.883" v="544" actId="14100"/>
          <ac:spMkLst>
            <pc:docMk/>
            <pc:sldMk cId="2788945421" sldId="657"/>
            <ac:spMk id="46" creationId="{C37AAF9A-1217-214D-906B-42797C2BA320}"/>
          </ac:spMkLst>
        </pc:spChg>
        <pc:spChg chg="mod">
          <ac:chgData name="Nelson OLIM" userId="6fe01eec-0482-4f27-a806-189421589a48" providerId="ADAL" clId="{94D7BC01-1ECF-DB4C-A27C-83334073A84F}" dt="2021-05-26T05:25:14.181" v="718" actId="20577"/>
          <ac:spMkLst>
            <pc:docMk/>
            <pc:sldMk cId="2788945421" sldId="657"/>
            <ac:spMk id="47" creationId="{6045384B-0C30-9C41-9D53-404C0C1AD91C}"/>
          </ac:spMkLst>
        </pc:spChg>
        <pc:spChg chg="mod">
          <ac:chgData name="Nelson OLIM" userId="6fe01eec-0482-4f27-a806-189421589a48" providerId="ADAL" clId="{94D7BC01-1ECF-DB4C-A27C-83334073A84F}" dt="2021-05-25T21:07:22.883" v="544" actId="14100"/>
          <ac:spMkLst>
            <pc:docMk/>
            <pc:sldMk cId="2788945421" sldId="657"/>
            <ac:spMk id="49" creationId="{AC083A9A-77E2-D545-A300-F504C7E984BA}"/>
          </ac:spMkLst>
        </pc:spChg>
        <pc:spChg chg="mod">
          <ac:chgData name="Nelson OLIM" userId="6fe01eec-0482-4f27-a806-189421589a48" providerId="ADAL" clId="{94D7BC01-1ECF-DB4C-A27C-83334073A84F}" dt="2021-05-26T05:25:20.029" v="719" actId="20577"/>
          <ac:spMkLst>
            <pc:docMk/>
            <pc:sldMk cId="2788945421" sldId="657"/>
            <ac:spMk id="50" creationId="{E5427172-69C5-6E43-AD8F-4722730C0F9B}"/>
          </ac:spMkLst>
        </pc:spChg>
        <pc:spChg chg="mod">
          <ac:chgData name="Nelson OLIM" userId="6fe01eec-0482-4f27-a806-189421589a48" providerId="ADAL" clId="{94D7BC01-1ECF-DB4C-A27C-83334073A84F}" dt="2021-05-25T21:07:34.773" v="546" actId="20577"/>
          <ac:spMkLst>
            <pc:docMk/>
            <pc:sldMk cId="2788945421" sldId="657"/>
            <ac:spMk id="52" creationId="{ADC26F5A-6BFC-834D-AD04-9FE6B78C6586}"/>
          </ac:spMkLst>
        </pc:spChg>
      </pc:sldChg>
      <pc:sldChg chg="delSp modSp add mod">
        <pc:chgData name="Nelson OLIM" userId="6fe01eec-0482-4f27-a806-189421589a48" providerId="ADAL" clId="{94D7BC01-1ECF-DB4C-A27C-83334073A84F}" dt="2021-05-26T13:53:54.571" v="753" actId="122"/>
        <pc:sldMkLst>
          <pc:docMk/>
          <pc:sldMk cId="3827687202" sldId="658"/>
        </pc:sldMkLst>
        <pc:spChg chg="del">
          <ac:chgData name="Nelson OLIM" userId="6fe01eec-0482-4f27-a806-189421589a48" providerId="ADAL" clId="{94D7BC01-1ECF-DB4C-A27C-83334073A84F}" dt="2021-05-26T13:53:01.154" v="723" actId="478"/>
          <ac:spMkLst>
            <pc:docMk/>
            <pc:sldMk cId="3827687202" sldId="658"/>
            <ac:spMk id="7" creationId="{0E2C418B-6CE1-E841-B6AF-C8A30836C84B}"/>
          </ac:spMkLst>
        </pc:spChg>
        <pc:spChg chg="del">
          <ac:chgData name="Nelson OLIM" userId="6fe01eec-0482-4f27-a806-189421589a48" providerId="ADAL" clId="{94D7BC01-1ECF-DB4C-A27C-83334073A84F}" dt="2021-05-26T13:52:59.299" v="722" actId="478"/>
          <ac:spMkLst>
            <pc:docMk/>
            <pc:sldMk cId="3827687202" sldId="658"/>
            <ac:spMk id="10" creationId="{4DF3EEB4-731B-D446-A773-3666A59863A1}"/>
          </ac:spMkLst>
        </pc:spChg>
        <pc:spChg chg="mod">
          <ac:chgData name="Nelson OLIM" userId="6fe01eec-0482-4f27-a806-189421589a48" providerId="ADAL" clId="{94D7BC01-1ECF-DB4C-A27C-83334073A84F}" dt="2021-05-26T13:53:54.571" v="753" actId="122"/>
          <ac:spMkLst>
            <pc:docMk/>
            <pc:sldMk cId="3827687202" sldId="658"/>
            <ac:spMk id="11" creationId="{B8EDE1EF-9DF0-AA4A-97CB-15C428A02E72}"/>
          </ac:spMkLst>
        </pc:spChg>
      </pc:sldChg>
      <pc:sldChg chg="modSp add mod ord">
        <pc:chgData name="Nelson OLIM" userId="6fe01eec-0482-4f27-a806-189421589a48" providerId="ADAL" clId="{94D7BC01-1ECF-DB4C-A27C-83334073A84F}" dt="2021-05-26T13:53:50.488" v="752" actId="122"/>
        <pc:sldMkLst>
          <pc:docMk/>
          <pc:sldMk cId="2187280361" sldId="659"/>
        </pc:sldMkLst>
        <pc:spChg chg="mod">
          <ac:chgData name="Nelson OLIM" userId="6fe01eec-0482-4f27-a806-189421589a48" providerId="ADAL" clId="{94D7BC01-1ECF-DB4C-A27C-83334073A84F}" dt="2021-05-26T13:53:50.488" v="752" actId="122"/>
          <ac:spMkLst>
            <pc:docMk/>
            <pc:sldMk cId="2187280361" sldId="659"/>
            <ac:spMk id="11" creationId="{B8EDE1EF-9DF0-AA4A-97CB-15C428A02E72}"/>
          </ac:spMkLst>
        </pc:spChg>
      </pc:sldChg>
      <pc:sldChg chg="modSp add mod ord">
        <pc:chgData name="Nelson OLIM" userId="6fe01eec-0482-4f27-a806-189421589a48" providerId="ADAL" clId="{94D7BC01-1ECF-DB4C-A27C-83334073A84F}" dt="2021-05-26T13:54:08.492" v="760" actId="20577"/>
        <pc:sldMkLst>
          <pc:docMk/>
          <pc:sldMk cId="1916119005" sldId="660"/>
        </pc:sldMkLst>
        <pc:spChg chg="mod">
          <ac:chgData name="Nelson OLIM" userId="6fe01eec-0482-4f27-a806-189421589a48" providerId="ADAL" clId="{94D7BC01-1ECF-DB4C-A27C-83334073A84F}" dt="2021-05-26T13:54:08.492" v="760" actId="20577"/>
          <ac:spMkLst>
            <pc:docMk/>
            <pc:sldMk cId="1916119005" sldId="660"/>
            <ac:spMk id="11" creationId="{B8EDE1EF-9DF0-AA4A-97CB-15C428A02E72}"/>
          </ac:spMkLst>
        </pc:spChg>
      </pc:sldChg>
      <pc:sldMasterChg chg="delSldLayout">
        <pc:chgData name="Nelson OLIM" userId="6fe01eec-0482-4f27-a806-189421589a48" providerId="ADAL" clId="{94D7BC01-1ECF-DB4C-A27C-83334073A84F}" dt="2021-05-25T20:21:07.624" v="4" actId="2696"/>
        <pc:sldMasterMkLst>
          <pc:docMk/>
          <pc:sldMasterMk cId="3468765927" sldId="2147483716"/>
        </pc:sldMasterMkLst>
        <pc:sldLayoutChg chg="del">
          <pc:chgData name="Nelson OLIM" userId="6fe01eec-0482-4f27-a806-189421589a48" providerId="ADAL" clId="{94D7BC01-1ECF-DB4C-A27C-83334073A84F}" dt="2021-05-25T20:21:07.624" v="4" actId="2696"/>
          <pc:sldLayoutMkLst>
            <pc:docMk/>
            <pc:sldMasterMk cId="3468765927" sldId="2147483716"/>
            <pc:sldLayoutMk cId="4153919851" sldId="2147483762"/>
          </pc:sldLayoutMkLst>
        </pc:sldLayoutChg>
      </pc:sldMasterChg>
    </pc:docChg>
  </pc:docChgLst>
  <pc:docChgLst>
    <pc:chgData name="PITA DE OLIM, Nelson" userId="6fe01eec-0482-4f27-a806-189421589a48" providerId="ADAL" clId="{4EDC8CD1-7A3F-394E-AEEE-14E7CA0400A6}"/>
    <pc:docChg chg="modSld">
      <pc:chgData name="PITA DE OLIM, Nelson" userId="6fe01eec-0482-4f27-a806-189421589a48" providerId="ADAL" clId="{4EDC8CD1-7A3F-394E-AEEE-14E7CA0400A6}" dt="2022-03-11T07:58:00.589" v="33" actId="1036"/>
      <pc:docMkLst>
        <pc:docMk/>
      </pc:docMkLst>
      <pc:sldChg chg="addSp modSp mod">
        <pc:chgData name="PITA DE OLIM, Nelson" userId="6fe01eec-0482-4f27-a806-189421589a48" providerId="ADAL" clId="{4EDC8CD1-7A3F-394E-AEEE-14E7CA0400A6}" dt="2022-03-09T19:44:51.800" v="7" actId="1035"/>
        <pc:sldMkLst>
          <pc:docMk/>
          <pc:sldMk cId="145281251" sldId="634"/>
        </pc:sldMkLst>
        <pc:spChg chg="mod">
          <ac:chgData name="PITA DE OLIM, Nelson" userId="6fe01eec-0482-4f27-a806-189421589a48" providerId="ADAL" clId="{4EDC8CD1-7A3F-394E-AEEE-14E7CA0400A6}" dt="2022-03-09T19:44:51.800" v="7" actId="1035"/>
          <ac:spMkLst>
            <pc:docMk/>
            <pc:sldMk cId="145281251" sldId="634"/>
            <ac:spMk id="85" creationId="{D5DC10BD-8734-CE4E-920D-8A6C5A7FA515}"/>
          </ac:spMkLst>
        </pc:spChg>
        <pc:picChg chg="mod">
          <ac:chgData name="PITA DE OLIM, Nelson" userId="6fe01eec-0482-4f27-a806-189421589a48" providerId="ADAL" clId="{4EDC8CD1-7A3F-394E-AEEE-14E7CA0400A6}" dt="2022-03-09T19:44:51.800" v="7" actId="1035"/>
          <ac:picMkLst>
            <pc:docMk/>
            <pc:sldMk cId="145281251" sldId="634"/>
            <ac:picMk id="58" creationId="{B73E7E86-F895-5045-AC76-FEB8BF9D660E}"/>
          </ac:picMkLst>
        </pc:picChg>
        <pc:cxnChg chg="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64" creationId="{3FD01806-9EF3-354D-AD0F-1A3FA1436BC1}"/>
          </ac:cxnSpMkLst>
        </pc:cxnChg>
        <pc:cxnChg chg="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65" creationId="{854CF9F4-142A-1845-B24C-891490F82180}"/>
          </ac:cxnSpMkLst>
        </pc:cxnChg>
        <pc:cxnChg chg="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66" creationId="{C51EE567-9D03-1148-998B-AB3A9F018551}"/>
          </ac:cxnSpMkLst>
        </pc:cxnChg>
        <pc:cxnChg chg="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67" creationId="{857B8AC3-BA03-7D43-98AB-9668A18FE88E}"/>
          </ac:cxnSpMkLst>
        </pc:cxnChg>
        <pc:cxnChg chg="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72" creationId="{2532DA3F-4D2D-BE40-B26A-29ADBDAE04B8}"/>
          </ac:cxnSpMkLst>
        </pc:cxnChg>
        <pc:cxnChg chg="add mod">
          <ac:chgData name="PITA DE OLIM, Nelson" userId="6fe01eec-0482-4f27-a806-189421589a48" providerId="ADAL" clId="{4EDC8CD1-7A3F-394E-AEEE-14E7CA0400A6}" dt="2022-03-09T19:44:51.800" v="7" actId="1035"/>
          <ac:cxnSpMkLst>
            <pc:docMk/>
            <pc:sldMk cId="145281251" sldId="634"/>
            <ac:cxnSpMk id="73" creationId="{DE42CFE0-B454-6349-B18A-A8E95B52C8EA}"/>
          </ac:cxnSpMkLst>
        </pc:cxnChg>
      </pc:sldChg>
      <pc:sldChg chg="addSp delSp modSp mod delAnim modAnim">
        <pc:chgData name="PITA DE OLIM, Nelson" userId="6fe01eec-0482-4f27-a806-189421589a48" providerId="ADAL" clId="{4EDC8CD1-7A3F-394E-AEEE-14E7CA0400A6}" dt="2022-03-11T07:58:00.589" v="33" actId="1036"/>
        <pc:sldMkLst>
          <pc:docMk/>
          <pc:sldMk cId="2505353052" sldId="642"/>
        </pc:sldMkLst>
        <pc:spChg chg="mod">
          <ac:chgData name="PITA DE OLIM, Nelson" userId="6fe01eec-0482-4f27-a806-189421589a48" providerId="ADAL" clId="{4EDC8CD1-7A3F-394E-AEEE-14E7CA0400A6}" dt="2022-03-11T07:58:00.589" v="33" actId="1036"/>
          <ac:spMkLst>
            <pc:docMk/>
            <pc:sldMk cId="2505353052" sldId="642"/>
            <ac:spMk id="93" creationId="{057A8FBD-7AE2-F547-ABB1-771E5051238B}"/>
          </ac:spMkLst>
        </pc:spChg>
        <pc:grpChg chg="add mod">
          <ac:chgData name="PITA DE OLIM, Nelson" userId="6fe01eec-0482-4f27-a806-189421589a48" providerId="ADAL" clId="{4EDC8CD1-7A3F-394E-AEEE-14E7CA0400A6}" dt="2022-03-11T07:58:00.589" v="33" actId="1036"/>
          <ac:grpSpMkLst>
            <pc:docMk/>
            <pc:sldMk cId="2505353052" sldId="642"/>
            <ac:grpSpMk id="4" creationId="{9FF2F80A-3A40-1F4F-8F8A-AD63470DD3A4}"/>
          </ac:grpSpMkLst>
        </pc:grpChg>
        <pc:grpChg chg="del mod">
          <ac:chgData name="PITA DE OLIM, Nelson" userId="6fe01eec-0482-4f27-a806-189421589a48" providerId="ADAL" clId="{4EDC8CD1-7A3F-394E-AEEE-14E7CA0400A6}" dt="2022-03-11T07:54:41.185" v="14" actId="478"/>
          <ac:grpSpMkLst>
            <pc:docMk/>
            <pc:sldMk cId="2505353052" sldId="642"/>
            <ac:grpSpMk id="11" creationId="{DAAA3EF6-79FE-2141-A8CC-361476831538}"/>
          </ac:grpSpMkLst>
        </pc:grpChg>
        <pc:grpChg chg="add mod">
          <ac:chgData name="PITA DE OLIM, Nelson" userId="6fe01eec-0482-4f27-a806-189421589a48" providerId="ADAL" clId="{4EDC8CD1-7A3F-394E-AEEE-14E7CA0400A6}" dt="2022-03-11T07:58:00.589" v="33" actId="1036"/>
          <ac:grpSpMkLst>
            <pc:docMk/>
            <pc:sldMk cId="2505353052" sldId="642"/>
            <ac:grpSpMk id="42" creationId="{BE78FDC6-B224-C847-A7BD-7DB9A885D986}"/>
          </ac:grpSpMkLst>
        </pc:grpChg>
        <pc:grpChg chg="del mod">
          <ac:chgData name="PITA DE OLIM, Nelson" userId="6fe01eec-0482-4f27-a806-189421589a48" providerId="ADAL" clId="{4EDC8CD1-7A3F-394E-AEEE-14E7CA0400A6}" dt="2022-03-11T07:54:40.449" v="13" actId="478"/>
          <ac:grpSpMkLst>
            <pc:docMk/>
            <pc:sldMk cId="2505353052" sldId="642"/>
            <ac:grpSpMk id="44" creationId="{B1B40EEC-DA2D-3345-8E04-BCDE10F17B78}"/>
          </ac:grpSpMkLst>
        </pc:grpChg>
        <pc:grpChg chg="mod">
          <ac:chgData name="PITA DE OLIM, Nelson" userId="6fe01eec-0482-4f27-a806-189421589a48" providerId="ADAL" clId="{4EDC8CD1-7A3F-394E-AEEE-14E7CA0400A6}" dt="2022-03-11T07:58:00.589" v="33" actId="1036"/>
          <ac:grpSpMkLst>
            <pc:docMk/>
            <pc:sldMk cId="2505353052" sldId="642"/>
            <ac:grpSpMk id="92" creationId="{77D41DCF-2E04-8744-A815-472B9F15FDD8}"/>
          </ac:grpSpMkLst>
        </pc:grp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43" creationId="{DF9146E9-2525-934C-9A40-9B6FF4C286D9}"/>
          </ac:picMkLst>
        </pc:picChg>
        <pc:picChg chg="del mod">
          <ac:chgData name="PITA DE OLIM, Nelson" userId="6fe01eec-0482-4f27-a806-189421589a48" providerId="ADAL" clId="{4EDC8CD1-7A3F-394E-AEEE-14E7CA0400A6}" dt="2022-03-11T07:54:40.449" v="13" actId="478"/>
          <ac:picMkLst>
            <pc:docMk/>
            <pc:sldMk cId="2505353052" sldId="642"/>
            <ac:picMk id="45" creationId="{D25C12A9-ABE1-5E4C-8C2A-4408B103581C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47" creationId="{3DFE5974-B030-F04A-B6F7-3FBECC3325E3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48" creationId="{6CD32BCF-E912-3642-8E96-C8D60EED6128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49" creationId="{02E62CBD-29B0-DE4D-9B9E-9775E4E433AE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50" creationId="{6ED0821E-794F-D844-91B6-BCCCBE2B4A40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51" creationId="{CE3B6304-C00E-7243-B229-610B3E446604}"/>
          </ac:picMkLst>
        </pc:picChg>
        <pc:picChg chg="mod">
          <ac:chgData name="PITA DE OLIM, Nelson" userId="6fe01eec-0482-4f27-a806-189421589a48" providerId="ADAL" clId="{4EDC8CD1-7A3F-394E-AEEE-14E7CA0400A6}" dt="2022-03-11T07:58:00.589" v="33" actId="1036"/>
          <ac:picMkLst>
            <pc:docMk/>
            <pc:sldMk cId="2505353052" sldId="642"/>
            <ac:picMk id="52" creationId="{32CF90CF-C8D3-0A46-9484-ECE4A0E97225}"/>
          </ac:picMkLst>
        </pc:picChg>
        <pc:picChg chg="del mod">
          <ac:chgData name="PITA DE OLIM, Nelson" userId="6fe01eec-0482-4f27-a806-189421589a48" providerId="ADAL" clId="{4EDC8CD1-7A3F-394E-AEEE-14E7CA0400A6}" dt="2022-03-11T07:54:38.779" v="11" actId="478"/>
          <ac:picMkLst>
            <pc:docMk/>
            <pc:sldMk cId="2505353052" sldId="642"/>
            <ac:picMk id="86" creationId="{740C59A8-02CA-5443-9F59-3FFDA4C7B643}"/>
          </ac:picMkLst>
        </pc:picChg>
        <pc:picChg chg="del mod">
          <ac:chgData name="PITA DE OLIM, Nelson" userId="6fe01eec-0482-4f27-a806-189421589a48" providerId="ADAL" clId="{4EDC8CD1-7A3F-394E-AEEE-14E7CA0400A6}" dt="2022-03-11T07:54:37.578" v="10" actId="478"/>
          <ac:picMkLst>
            <pc:docMk/>
            <pc:sldMk cId="2505353052" sldId="642"/>
            <ac:picMk id="87" creationId="{992032A1-B0C6-9748-A0AD-D79FB95DE64D}"/>
          </ac:picMkLst>
        </pc:picChg>
        <pc:picChg chg="del mod">
          <ac:chgData name="PITA DE OLIM, Nelson" userId="6fe01eec-0482-4f27-a806-189421589a48" providerId="ADAL" clId="{4EDC8CD1-7A3F-394E-AEEE-14E7CA0400A6}" dt="2022-03-11T07:54:41.185" v="14" actId="478"/>
          <ac:picMkLst>
            <pc:docMk/>
            <pc:sldMk cId="2505353052" sldId="642"/>
            <ac:picMk id="88" creationId="{48458D87-71B6-ED49-AC1D-94E5739784D5}"/>
          </ac:picMkLst>
        </pc:picChg>
        <pc:picChg chg="del mod">
          <ac:chgData name="PITA DE OLIM, Nelson" userId="6fe01eec-0482-4f27-a806-189421589a48" providerId="ADAL" clId="{4EDC8CD1-7A3F-394E-AEEE-14E7CA0400A6}" dt="2022-03-11T07:54:39.523" v="12" actId="478"/>
          <ac:picMkLst>
            <pc:docMk/>
            <pc:sldMk cId="2505353052" sldId="642"/>
            <ac:picMk id="89" creationId="{FCF0D402-146C-B942-B7B8-2D8E4E55286F}"/>
          </ac:picMkLst>
        </pc:picChg>
        <pc:picChg chg="del mod">
          <ac:chgData name="PITA DE OLIM, Nelson" userId="6fe01eec-0482-4f27-a806-189421589a48" providerId="ADAL" clId="{4EDC8CD1-7A3F-394E-AEEE-14E7CA0400A6}" dt="2022-03-11T07:54:36.666" v="9" actId="478"/>
          <ac:picMkLst>
            <pc:docMk/>
            <pc:sldMk cId="2505353052" sldId="642"/>
            <ac:picMk id="90" creationId="{D2AF654D-76A5-1442-8E7B-6DDCA5BCBFC6}"/>
          </ac:picMkLst>
        </pc:picChg>
        <pc:picChg chg="del">
          <ac:chgData name="PITA DE OLIM, Nelson" userId="6fe01eec-0482-4f27-a806-189421589a48" providerId="ADAL" clId="{4EDC8CD1-7A3F-394E-AEEE-14E7CA0400A6}" dt="2022-03-11T07:54:35.778" v="8" actId="478"/>
          <ac:picMkLst>
            <pc:docMk/>
            <pc:sldMk cId="2505353052" sldId="642"/>
            <ac:picMk id="91" creationId="{5F18ACC0-C41E-4D4E-985D-FD8A81A9E771}"/>
          </ac:picMkLst>
        </pc:picChg>
        <pc:cxnChg chg="mod">
          <ac:chgData name="PITA DE OLIM, Nelson" userId="6fe01eec-0482-4f27-a806-189421589a48" providerId="ADAL" clId="{4EDC8CD1-7A3F-394E-AEEE-14E7CA0400A6}" dt="2022-03-11T07:58:00.589" v="33" actId="1036"/>
          <ac:cxnSpMkLst>
            <pc:docMk/>
            <pc:sldMk cId="2505353052" sldId="642"/>
            <ac:cxnSpMk id="94" creationId="{283030A6-6CB1-A74D-84B4-05871AF72F44}"/>
          </ac:cxnSpMkLst>
        </pc:cxnChg>
      </pc:sldChg>
    </pc:docChg>
  </pc:docChgLst>
  <pc:docChgLst>
    <pc:chgData name="Nelson OLIM" userId="6fe01eec-0482-4f27-a806-189421589a48" providerId="ADAL" clId="{A39E0D66-50A7-D04F-9321-96BB16FA3047}"/>
    <pc:docChg chg="undo custSel modSld">
      <pc:chgData name="Nelson OLIM" userId="6fe01eec-0482-4f27-a806-189421589a48" providerId="ADAL" clId="{A39E0D66-50A7-D04F-9321-96BB16FA3047}" dt="2021-11-17T12:57:09.469" v="176" actId="1035"/>
      <pc:docMkLst>
        <pc:docMk/>
      </pc:docMkLst>
      <pc:sldChg chg="modSp mod">
        <pc:chgData name="Nelson OLIM" userId="6fe01eec-0482-4f27-a806-189421589a48" providerId="ADAL" clId="{A39E0D66-50A7-D04F-9321-96BB16FA3047}" dt="2021-11-17T12:46:51.779" v="34" actId="1076"/>
        <pc:sldMkLst>
          <pc:docMk/>
          <pc:sldMk cId="1068301496" sldId="567"/>
        </pc:sldMkLst>
        <pc:spChg chg="mod">
          <ac:chgData name="Nelson OLIM" userId="6fe01eec-0482-4f27-a806-189421589a48" providerId="ADAL" clId="{A39E0D66-50A7-D04F-9321-96BB16FA3047}" dt="2021-11-17T12:46:51.779" v="34" actId="1076"/>
          <ac:spMkLst>
            <pc:docMk/>
            <pc:sldMk cId="1068301496" sldId="567"/>
            <ac:spMk id="24" creationId="{79CEE225-2D2D-0B4C-A38B-7CED3785386A}"/>
          </ac:spMkLst>
        </pc:spChg>
        <pc:picChg chg="mod">
          <ac:chgData name="Nelson OLIM" userId="6fe01eec-0482-4f27-a806-189421589a48" providerId="ADAL" clId="{A39E0D66-50A7-D04F-9321-96BB16FA3047}" dt="2021-11-17T12:46:27.953" v="31" actId="14826"/>
          <ac:picMkLst>
            <pc:docMk/>
            <pc:sldMk cId="1068301496" sldId="567"/>
            <ac:picMk id="18" creationId="{0BF68D73-C6F5-B247-8F78-3FADFC52853B}"/>
          </ac:picMkLst>
        </pc:picChg>
        <pc:picChg chg="mod">
          <ac:chgData name="Nelson OLIM" userId="6fe01eec-0482-4f27-a806-189421589a48" providerId="ADAL" clId="{A39E0D66-50A7-D04F-9321-96BB16FA3047}" dt="2021-11-17T12:46:18.547" v="30" actId="14826"/>
          <ac:picMkLst>
            <pc:docMk/>
            <pc:sldMk cId="1068301496" sldId="567"/>
            <ac:picMk id="20" creationId="{C1F6C3E7-297D-6841-8784-77C205F53009}"/>
          </ac:picMkLst>
        </pc:picChg>
        <pc:picChg chg="mod">
          <ac:chgData name="Nelson OLIM" userId="6fe01eec-0482-4f27-a806-189421589a48" providerId="ADAL" clId="{A39E0D66-50A7-D04F-9321-96BB16FA3047}" dt="2021-11-17T12:46:35.395" v="32" actId="14826"/>
          <ac:picMkLst>
            <pc:docMk/>
            <pc:sldMk cId="1068301496" sldId="567"/>
            <ac:picMk id="21" creationId="{B29F7A12-79A0-4247-A2A4-DBCF3C1ACE17}"/>
          </ac:picMkLst>
        </pc:picChg>
        <pc:picChg chg="mod">
          <ac:chgData name="Nelson OLIM" userId="6fe01eec-0482-4f27-a806-189421589a48" providerId="ADAL" clId="{A39E0D66-50A7-D04F-9321-96BB16FA3047}" dt="2021-11-17T12:46:43.170" v="33" actId="14826"/>
          <ac:picMkLst>
            <pc:docMk/>
            <pc:sldMk cId="1068301496" sldId="567"/>
            <ac:picMk id="22" creationId="{219D9B2B-4318-FB4D-A2ED-D97696EA133D}"/>
          </ac:picMkLst>
        </pc:picChg>
        <pc:cxnChg chg="mod">
          <ac:chgData name="Nelson OLIM" userId="6fe01eec-0482-4f27-a806-189421589a48" providerId="ADAL" clId="{A39E0D66-50A7-D04F-9321-96BB16FA3047}" dt="2021-10-27T07:43:03.268" v="0" actId="693"/>
          <ac:cxnSpMkLst>
            <pc:docMk/>
            <pc:sldMk cId="1068301496" sldId="567"/>
            <ac:cxnSpMk id="28" creationId="{017B51F6-2063-7247-B282-C8DC08759B81}"/>
          </ac:cxnSpMkLst>
        </pc:cxnChg>
      </pc:sldChg>
      <pc:sldChg chg="modSp mod">
        <pc:chgData name="Nelson OLIM" userId="6fe01eec-0482-4f27-a806-189421589a48" providerId="ADAL" clId="{A39E0D66-50A7-D04F-9321-96BB16FA3047}" dt="2021-11-09T15:14:10.126" v="21" actId="1076"/>
        <pc:sldMkLst>
          <pc:docMk/>
          <pc:sldMk cId="1229764394" sldId="632"/>
        </pc:sldMkLst>
        <pc:graphicFrameChg chg="mod modGraphic">
          <ac:chgData name="Nelson OLIM" userId="6fe01eec-0482-4f27-a806-189421589a48" providerId="ADAL" clId="{A39E0D66-50A7-D04F-9321-96BB16FA3047}" dt="2021-11-09T15:14:10.126" v="21" actId="1076"/>
          <ac:graphicFrameMkLst>
            <pc:docMk/>
            <pc:sldMk cId="1229764394" sldId="632"/>
            <ac:graphicFrameMk id="10" creationId="{E3369B15-30EF-CE43-98D6-D5FCCBB13D17}"/>
          </ac:graphicFrameMkLst>
        </pc:graphicFrameChg>
      </pc:sldChg>
      <pc:sldChg chg="addSp delSp modSp mod">
        <pc:chgData name="Nelson OLIM" userId="6fe01eec-0482-4f27-a806-189421589a48" providerId="ADAL" clId="{A39E0D66-50A7-D04F-9321-96BB16FA3047}" dt="2021-11-17T12:48:10.703" v="42" actId="1076"/>
        <pc:sldMkLst>
          <pc:docMk/>
          <pc:sldMk cId="145281251" sldId="634"/>
        </pc:sldMkLst>
        <pc:spChg chg="add mod">
          <ac:chgData name="Nelson OLIM" userId="6fe01eec-0482-4f27-a806-189421589a48" providerId="ADAL" clId="{A39E0D66-50A7-D04F-9321-96BB16FA3047}" dt="2021-11-17T12:48:10.703" v="42" actId="1076"/>
          <ac:spMkLst>
            <pc:docMk/>
            <pc:sldMk cId="145281251" sldId="634"/>
            <ac:spMk id="48" creationId="{8D6AD74D-451E-C347-B902-8779E64F18D4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49" creationId="{103A1E54-B462-C444-BC0D-27BE2504A4D1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78" creationId="{5344DFAC-ACE7-0F4F-80C7-8DFCF81DF566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79" creationId="{CCAA148D-92C5-8E4B-9549-C9DDC50A9756}"/>
          </ac:spMkLst>
        </pc:spChg>
        <pc:spChg chg="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83" creationId="{EAD92EBC-0362-BE46-902E-02EDE26EA4AB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84" creationId="{33B25BA6-708E-9547-A1D6-AEFAF998450E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85" creationId="{D5DC10BD-8734-CE4E-920D-8A6C5A7FA515}"/>
          </ac:spMkLst>
        </pc:spChg>
        <pc:spChg chg="add mod">
          <ac:chgData name="Nelson OLIM" userId="6fe01eec-0482-4f27-a806-189421589a48" providerId="ADAL" clId="{A39E0D66-50A7-D04F-9321-96BB16FA3047}" dt="2021-11-17T12:47:19.261" v="36"/>
          <ac:spMkLst>
            <pc:docMk/>
            <pc:sldMk cId="145281251" sldId="634"/>
            <ac:spMk id="86" creationId="{84018B13-A9C8-F743-8A6B-7DBC67AEB2F2}"/>
          </ac:spMkLst>
        </pc:spChg>
        <pc:spChg chg="del">
          <ac:chgData name="Nelson OLIM" userId="6fe01eec-0482-4f27-a806-189421589a48" providerId="ADAL" clId="{A39E0D66-50A7-D04F-9321-96BB16FA3047}" dt="2021-11-17T12:47:04.280" v="35" actId="478"/>
          <ac:spMkLst>
            <pc:docMk/>
            <pc:sldMk cId="145281251" sldId="634"/>
            <ac:spMk id="116" creationId="{4827578F-19E6-0F48-9DC1-5461BAAAF779}"/>
          </ac:spMkLst>
        </pc:spChg>
        <pc:spChg chg="del">
          <ac:chgData name="Nelson OLIM" userId="6fe01eec-0482-4f27-a806-189421589a48" providerId="ADAL" clId="{A39E0D66-50A7-D04F-9321-96BB16FA3047}" dt="2021-11-17T12:47:04.280" v="35" actId="478"/>
          <ac:spMkLst>
            <pc:docMk/>
            <pc:sldMk cId="145281251" sldId="634"/>
            <ac:spMk id="117" creationId="{3F8D5AC8-3B90-5841-AD00-A29E9D90F5A2}"/>
          </ac:spMkLst>
        </pc:spChg>
        <pc:spChg chg="del">
          <ac:chgData name="Nelson OLIM" userId="6fe01eec-0482-4f27-a806-189421589a48" providerId="ADAL" clId="{A39E0D66-50A7-D04F-9321-96BB16FA3047}" dt="2021-11-17T12:47:04.280" v="35" actId="478"/>
          <ac:spMkLst>
            <pc:docMk/>
            <pc:sldMk cId="145281251" sldId="634"/>
            <ac:spMk id="121" creationId="{C3B50264-20E6-EA49-935C-52AC803D0EA5}"/>
          </ac:spMkLst>
        </pc:spChg>
        <pc:spChg chg="del">
          <ac:chgData name="Nelson OLIM" userId="6fe01eec-0482-4f27-a806-189421589a48" providerId="ADAL" clId="{A39E0D66-50A7-D04F-9321-96BB16FA3047}" dt="2021-11-17T12:47:04.280" v="35" actId="478"/>
          <ac:spMkLst>
            <pc:docMk/>
            <pc:sldMk cId="145281251" sldId="634"/>
            <ac:spMk id="122" creationId="{4654208F-7976-EE41-A62C-985A5C1B0C00}"/>
          </ac:spMkLst>
        </pc:spChg>
        <pc:spChg chg="del">
          <ac:chgData name="Nelson OLIM" userId="6fe01eec-0482-4f27-a806-189421589a48" providerId="ADAL" clId="{A39E0D66-50A7-D04F-9321-96BB16FA3047}" dt="2021-11-17T12:47:04.280" v="35" actId="478"/>
          <ac:spMkLst>
            <pc:docMk/>
            <pc:sldMk cId="145281251" sldId="634"/>
            <ac:spMk id="123" creationId="{838E44B2-380F-6A46-A743-A6B9B3F663BA}"/>
          </ac:spMkLst>
        </pc:spChg>
        <pc:grpChg chg="add mod">
          <ac:chgData name="Nelson OLIM" userId="6fe01eec-0482-4f27-a806-189421589a48" providerId="ADAL" clId="{A39E0D66-50A7-D04F-9321-96BB16FA3047}" dt="2021-11-17T12:47:19.261" v="36"/>
          <ac:grpSpMkLst>
            <pc:docMk/>
            <pc:sldMk cId="145281251" sldId="634"/>
            <ac:grpSpMk id="50" creationId="{44F25694-D42F-BD42-8559-7E4DD0760A1C}"/>
          </ac:grpSpMkLst>
        </pc:grpChg>
        <pc:grpChg chg="add mod">
          <ac:chgData name="Nelson OLIM" userId="6fe01eec-0482-4f27-a806-189421589a48" providerId="ADAL" clId="{A39E0D66-50A7-D04F-9321-96BB16FA3047}" dt="2021-11-17T12:47:19.261" v="36"/>
          <ac:grpSpMkLst>
            <pc:docMk/>
            <pc:sldMk cId="145281251" sldId="634"/>
            <ac:grpSpMk id="53" creationId="{5DD80489-F398-FE48-B1BD-37DAA9C093D0}"/>
          </ac:grpSpMkLst>
        </pc:grpChg>
        <pc:grpChg chg="del">
          <ac:chgData name="Nelson OLIM" userId="6fe01eec-0482-4f27-a806-189421589a48" providerId="ADAL" clId="{A39E0D66-50A7-D04F-9321-96BB16FA3047}" dt="2021-11-17T12:47:04.280" v="35" actId="478"/>
          <ac:grpSpMkLst>
            <pc:docMk/>
            <pc:sldMk cId="145281251" sldId="634"/>
            <ac:grpSpMk id="73" creationId="{4070F446-22AB-8742-BD50-911C876B5BAE}"/>
          </ac:grpSpMkLst>
        </pc:grpChg>
        <pc:grpChg chg="add mod">
          <ac:chgData name="Nelson OLIM" userId="6fe01eec-0482-4f27-a806-189421589a48" providerId="ADAL" clId="{A39E0D66-50A7-D04F-9321-96BB16FA3047}" dt="2021-11-17T12:47:19.261" v="36"/>
          <ac:grpSpMkLst>
            <pc:docMk/>
            <pc:sldMk cId="145281251" sldId="634"/>
            <ac:grpSpMk id="80" creationId="{CF116091-1F52-B243-BDD4-CED42BE7E830}"/>
          </ac:grpSpMkLst>
        </pc:grpChg>
        <pc:grpChg chg="del">
          <ac:chgData name="Nelson OLIM" userId="6fe01eec-0482-4f27-a806-189421589a48" providerId="ADAL" clId="{A39E0D66-50A7-D04F-9321-96BB16FA3047}" dt="2021-11-17T12:47:04.280" v="35" actId="478"/>
          <ac:grpSpMkLst>
            <pc:docMk/>
            <pc:sldMk cId="145281251" sldId="634"/>
            <ac:grpSpMk id="90" creationId="{69110686-7670-FF4D-A872-BCEE7DB07349}"/>
          </ac:grpSpMkLst>
        </pc:grpChg>
        <pc:grpChg chg="del">
          <ac:chgData name="Nelson OLIM" userId="6fe01eec-0482-4f27-a806-189421589a48" providerId="ADAL" clId="{A39E0D66-50A7-D04F-9321-96BB16FA3047}" dt="2021-11-17T12:47:04.280" v="35" actId="478"/>
          <ac:grpSpMkLst>
            <pc:docMk/>
            <pc:sldMk cId="145281251" sldId="634"/>
            <ac:grpSpMk id="118" creationId="{9A65B013-31B4-4F44-BC29-D92223B06B9A}"/>
          </ac:grpSpMkLst>
        </pc:grpChg>
        <pc:picChg chg="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1" creationId="{A7AB3664-7981-0C49-9B8D-23442A488A40}"/>
          </ac:picMkLst>
        </pc:picChg>
        <pc:picChg chg="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2" creationId="{39ADAA45-5109-E745-ACAF-0288605E1A0F}"/>
          </ac:picMkLst>
        </pc:picChg>
        <pc:picChg chg="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4" creationId="{5E0C5190-CA89-EA47-B80C-62C8B2208E4C}"/>
          </ac:picMkLst>
        </pc:picChg>
        <pc:picChg chg="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5" creationId="{3B0AC098-F16B-6D49-B6F7-658DE91D6621}"/>
          </ac:picMkLst>
        </pc:picChg>
        <pc:picChg chg="add mod">
          <ac:chgData name="Nelson OLIM" userId="6fe01eec-0482-4f27-a806-189421589a48" providerId="ADAL" clId="{A39E0D66-50A7-D04F-9321-96BB16FA3047}" dt="2021-11-17T12:47:45.173" v="38"/>
          <ac:picMkLst>
            <pc:docMk/>
            <pc:sldMk cId="145281251" sldId="634"/>
            <ac:picMk id="56" creationId="{07A7F5D4-F5EE-D943-BFD0-AA59D07F62CF}"/>
          </ac:picMkLst>
        </pc:picChg>
        <pc:picChg chg="add 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7" creationId="{99E0F50D-727F-2146-82E2-292C64184F58}"/>
          </ac:picMkLst>
        </pc:picChg>
        <pc:picChg chg="add 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8" creationId="{B73E7E86-F895-5045-AC76-FEB8BF9D660E}"/>
          </ac:picMkLst>
        </pc:picChg>
        <pc:picChg chg="add 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59" creationId="{72E13C99-399E-1343-B6DA-6C5B4DEE7B8B}"/>
          </ac:picMkLst>
        </pc:picChg>
        <pc:picChg chg="add mod">
          <ac:chgData name="Nelson OLIM" userId="6fe01eec-0482-4f27-a806-189421589a48" providerId="ADAL" clId="{A39E0D66-50A7-D04F-9321-96BB16FA3047}" dt="2021-11-17T12:47:45.173" v="38"/>
          <ac:picMkLst>
            <pc:docMk/>
            <pc:sldMk cId="145281251" sldId="634"/>
            <ac:picMk id="60" creationId="{DD7F5EEC-56AC-0B48-B358-DC73FD10E4B0}"/>
          </ac:picMkLst>
        </pc:picChg>
        <pc:picChg chg="add mod">
          <ac:chgData name="Nelson OLIM" userId="6fe01eec-0482-4f27-a806-189421589a48" providerId="ADAL" clId="{A39E0D66-50A7-D04F-9321-96BB16FA3047}" dt="2021-11-17T12:47:34.636" v="37"/>
          <ac:picMkLst>
            <pc:docMk/>
            <pc:sldMk cId="145281251" sldId="634"/>
            <ac:picMk id="61" creationId="{455FC0A8-B4CE-5143-B0A4-F7B308F562FE}"/>
          </ac:picMkLst>
        </pc:picChg>
        <pc:picChg chg="add mod">
          <ac:chgData name="Nelson OLIM" userId="6fe01eec-0482-4f27-a806-189421589a48" providerId="ADAL" clId="{A39E0D66-50A7-D04F-9321-96BB16FA3047}" dt="2021-11-17T12:47:45.173" v="38"/>
          <ac:picMkLst>
            <pc:docMk/>
            <pc:sldMk cId="145281251" sldId="634"/>
            <ac:picMk id="75" creationId="{07AE39B7-6D5C-014F-930C-A8D5CA49708D}"/>
          </ac:picMkLst>
        </pc:picChg>
        <pc:picChg chg="add mod">
          <ac:chgData name="Nelson OLIM" userId="6fe01eec-0482-4f27-a806-189421589a48" providerId="ADAL" clId="{A39E0D66-50A7-D04F-9321-96BB16FA3047}" dt="2021-11-17T12:47:45.173" v="38"/>
          <ac:picMkLst>
            <pc:docMk/>
            <pc:sldMk cId="145281251" sldId="634"/>
            <ac:picMk id="76" creationId="{02479E68-CDC1-4C45-86C5-751A6052A6E5}"/>
          </ac:picMkLst>
        </pc:picChg>
        <pc:picChg chg="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81" creationId="{046094E0-8228-5044-925A-BF4D19937E76}"/>
          </ac:picMkLst>
        </pc:picChg>
        <pc:picChg chg="add 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87" creationId="{A951552E-CB71-F441-B874-AB02E9CA73AC}"/>
          </ac:picMkLst>
        </pc:picChg>
        <pc:picChg chg="add mod">
          <ac:chgData name="Nelson OLIM" userId="6fe01eec-0482-4f27-a806-189421589a48" providerId="ADAL" clId="{A39E0D66-50A7-D04F-9321-96BB16FA3047}" dt="2021-11-17T12:47:19.261" v="36"/>
          <ac:picMkLst>
            <pc:docMk/>
            <pc:sldMk cId="145281251" sldId="634"/>
            <ac:picMk id="88" creationId="{FEE0C701-9880-DF4B-A6A4-8C2ADC0A16BD}"/>
          </ac:picMkLst>
        </pc:picChg>
        <pc:picChg chg="add mod">
          <ac:chgData name="Nelson OLIM" userId="6fe01eec-0482-4f27-a806-189421589a48" providerId="ADAL" clId="{A39E0D66-50A7-D04F-9321-96BB16FA3047}" dt="2021-11-17T12:47:45.173" v="38"/>
          <ac:picMkLst>
            <pc:docMk/>
            <pc:sldMk cId="145281251" sldId="634"/>
            <ac:picMk id="89" creationId="{819EF1A6-188D-7D4E-8EEA-75AA50CAA14E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3" creationId="{06561FC1-28E7-DA47-A754-73CAFF8CE739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4" creationId="{1F4B414D-7DEE-9A43-8678-AD558F3E961D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5" creationId="{53D06F21-B646-B24D-9F7F-7677444477A6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6" creationId="{AB28228E-3D34-ED49-A849-2378934611CE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7" creationId="{61739DD9-834C-9240-A1D0-24C9FC5FD5CF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98" creationId="{FBCF6AA2-14BB-C244-8E4B-763D275FEF42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08" creationId="{4A070631-7030-0649-8945-B2EF13901DF1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09" creationId="{EE361AB3-AE0B-7D4B-A845-5C52FD3B22F6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10" creationId="{62CABE20-2859-9A47-BAC3-809239973730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13" creationId="{DF437064-AA27-6D43-982C-7AFEE1314C84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14" creationId="{8CD7CE24-4A3E-FC46-8970-7927DCBFF379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24" creationId="{8717C63F-17A0-5F47-9050-77B326C556A2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25" creationId="{F0AAF79F-F0D7-3D45-8341-487174A49FBA}"/>
          </ac:picMkLst>
        </pc:picChg>
        <pc:picChg chg="del">
          <ac:chgData name="Nelson OLIM" userId="6fe01eec-0482-4f27-a806-189421589a48" providerId="ADAL" clId="{A39E0D66-50A7-D04F-9321-96BB16FA3047}" dt="2021-11-17T12:47:04.280" v="35" actId="478"/>
          <ac:picMkLst>
            <pc:docMk/>
            <pc:sldMk cId="145281251" sldId="634"/>
            <ac:picMk id="126" creationId="{B9F6B1A8-2D0A-0F49-A111-3D3D812437F2}"/>
          </ac:picMkLst>
        </pc:picChg>
        <pc:picChg chg="add mod">
          <ac:chgData name="Nelson OLIM" userId="6fe01eec-0482-4f27-a806-189421589a48" providerId="ADAL" clId="{A39E0D66-50A7-D04F-9321-96BB16FA3047}" dt="2021-11-17T12:47:34.636" v="37"/>
          <ac:picMkLst>
            <pc:docMk/>
            <pc:sldMk cId="145281251" sldId="634"/>
            <ac:picMk id="127" creationId="{737D5767-0878-A148-A02E-941F5A48EBD8}"/>
          </ac:picMkLst>
        </pc:picChg>
        <pc:picChg chg="add mod">
          <ac:chgData name="Nelson OLIM" userId="6fe01eec-0482-4f27-a806-189421589a48" providerId="ADAL" clId="{A39E0D66-50A7-D04F-9321-96BB16FA3047}" dt="2021-11-17T12:47:34.636" v="37"/>
          <ac:picMkLst>
            <pc:docMk/>
            <pc:sldMk cId="145281251" sldId="634"/>
            <ac:picMk id="128" creationId="{6484669E-AC60-BA4D-B0E3-34E747E466E6}"/>
          </ac:picMkLst>
        </pc:picChg>
        <pc:picChg chg="add mod">
          <ac:chgData name="Nelson OLIM" userId="6fe01eec-0482-4f27-a806-189421589a48" providerId="ADAL" clId="{A39E0D66-50A7-D04F-9321-96BB16FA3047}" dt="2021-11-17T12:47:34.636" v="37"/>
          <ac:picMkLst>
            <pc:docMk/>
            <pc:sldMk cId="145281251" sldId="634"/>
            <ac:picMk id="129" creationId="{B0CF7CA7-5F5D-E74B-BA4D-704F99F5B45A}"/>
          </ac:picMkLst>
        </pc:pic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2" creationId="{9000A2CE-CDF3-7D47-A73A-D4B84D9CEF67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3" creationId="{6F816F86-4E67-3840-A42D-98E14E430F99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4" creationId="{3FD01806-9EF3-354D-AD0F-1A3FA1436BC1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5" creationId="{854CF9F4-142A-1845-B24C-891490F82180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6" creationId="{C51EE567-9D03-1148-998B-AB3A9F018551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7" creationId="{857B8AC3-BA03-7D43-98AB-9668A18FE88E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8" creationId="{608EB3EF-9545-854D-9B3A-B580923EB028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69" creationId="{60B7970C-3F9F-BE4B-A7A0-E83754F8F7E9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70" creationId="{135ED1CC-E8DF-E842-B71B-CC184F6B461F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71" creationId="{F04ED9E7-DB6E-D14A-992D-929BB30E3080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72" creationId="{2532DA3F-4D2D-BE40-B26A-29ADBDAE04B8}"/>
          </ac:cxnSpMkLst>
        </pc:cxnChg>
        <pc:cxnChg chg="add mod">
          <ac:chgData name="Nelson OLIM" userId="6fe01eec-0482-4f27-a806-189421589a48" providerId="ADAL" clId="{A39E0D66-50A7-D04F-9321-96BB16FA3047}" dt="2021-11-17T12:47:19.261" v="36"/>
          <ac:cxnSpMkLst>
            <pc:docMk/>
            <pc:sldMk cId="145281251" sldId="634"/>
            <ac:cxnSpMk id="77" creationId="{FCD24ADC-10BC-5F47-A06D-06297BE8B8D9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99" creationId="{FB576B65-FBFC-5143-BB16-9F161510AA98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0" creationId="{86D079E1-4177-2042-B0C9-45F341A0E16C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1" creationId="{BC96C080-7FDB-1B47-88A7-5A4344984B37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2" creationId="{D8D5C1F9-113B-6342-A413-52D4A645CB8D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3" creationId="{EE090FC0-D4DF-F541-9A54-3299EB340A4A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4" creationId="{8F88850A-9F3B-AA4E-9575-19F04860AEFA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5" creationId="{0C14ACB7-8D1C-8A43-A915-3461781B6010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6" creationId="{616D3EBA-ADAF-C14C-BFC8-264A7C602C16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07" creationId="{F446D736-03A1-6D47-9892-B6DB32282ACC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11" creationId="{5B03FD59-5BE1-9243-9652-8ADF98846550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12" creationId="{1E210B60-1FEB-2649-B47F-EB6F6F6FEA4A}"/>
          </ac:cxnSpMkLst>
        </pc:cxnChg>
        <pc:cxnChg chg="del mod">
          <ac:chgData name="Nelson OLIM" userId="6fe01eec-0482-4f27-a806-189421589a48" providerId="ADAL" clId="{A39E0D66-50A7-D04F-9321-96BB16FA3047}" dt="2021-11-17T12:47:04.280" v="35" actId="478"/>
          <ac:cxnSpMkLst>
            <pc:docMk/>
            <pc:sldMk cId="145281251" sldId="634"/>
            <ac:cxnSpMk id="115" creationId="{8BA7F5CE-5882-BE4F-9C57-A39BAD508356}"/>
          </ac:cxnSpMkLst>
        </pc:cxnChg>
      </pc:sldChg>
      <pc:sldChg chg="addSp delSp modSp mod">
        <pc:chgData name="Nelson OLIM" userId="6fe01eec-0482-4f27-a806-189421589a48" providerId="ADAL" clId="{A39E0D66-50A7-D04F-9321-96BB16FA3047}" dt="2021-11-17T12:57:09.469" v="176" actId="1035"/>
        <pc:sldMkLst>
          <pc:docMk/>
          <pc:sldMk cId="4269890709" sldId="637"/>
        </pc:sldMkLst>
        <pc:spChg chg="mod">
          <ac:chgData name="Nelson OLIM" userId="6fe01eec-0482-4f27-a806-189421589a48" providerId="ADAL" clId="{A39E0D66-50A7-D04F-9321-96BB16FA3047}" dt="2021-11-17T12:57:09.469" v="176" actId="1035"/>
          <ac:spMkLst>
            <pc:docMk/>
            <pc:sldMk cId="4269890709" sldId="637"/>
            <ac:spMk id="7" creationId="{0E2C418B-6CE1-E841-B6AF-C8A30836C84B}"/>
          </ac:spMkLst>
        </pc:spChg>
        <pc:spChg chg="del">
          <ac:chgData name="Nelson OLIM" userId="6fe01eec-0482-4f27-a806-189421589a48" providerId="ADAL" clId="{A39E0D66-50A7-D04F-9321-96BB16FA3047}" dt="2021-11-17T12:56:38.337" v="157" actId="478"/>
          <ac:spMkLst>
            <pc:docMk/>
            <pc:sldMk cId="4269890709" sldId="637"/>
            <ac:spMk id="10" creationId="{4DF3EEB4-731B-D446-A773-3666A59863A1}"/>
          </ac:spMkLst>
        </pc:spChg>
        <pc:spChg chg="del">
          <ac:chgData name="Nelson OLIM" userId="6fe01eec-0482-4f27-a806-189421589a48" providerId="ADAL" clId="{A39E0D66-50A7-D04F-9321-96BB16FA3047}" dt="2021-11-17T12:56:35.559" v="156" actId="478"/>
          <ac:spMkLst>
            <pc:docMk/>
            <pc:sldMk cId="4269890709" sldId="637"/>
            <ac:spMk id="11" creationId="{B8EDE1EF-9DF0-AA4A-97CB-15C428A02E72}"/>
          </ac:spMkLst>
        </pc:spChg>
        <pc:picChg chg="add mod">
          <ac:chgData name="Nelson OLIM" userId="6fe01eec-0482-4f27-a806-189421589a48" providerId="ADAL" clId="{A39E0D66-50A7-D04F-9321-96BB16FA3047}" dt="2021-11-17T12:57:09.469" v="176" actId="1035"/>
          <ac:picMkLst>
            <pc:docMk/>
            <pc:sldMk cId="4269890709" sldId="637"/>
            <ac:picMk id="3" creationId="{5BEC6BF4-8E6B-F242-AC7A-40C801ADD089}"/>
          </ac:picMkLst>
        </pc:picChg>
      </pc:sldChg>
      <pc:sldChg chg="addSp delSp modSp mod">
        <pc:chgData name="Nelson OLIM" userId="6fe01eec-0482-4f27-a806-189421589a48" providerId="ADAL" clId="{A39E0D66-50A7-D04F-9321-96BB16FA3047}" dt="2021-11-17T12:53:55.988" v="86" actId="732"/>
        <pc:sldMkLst>
          <pc:docMk/>
          <pc:sldMk cId="2505353052" sldId="642"/>
        </pc:sldMkLst>
        <pc:spChg chg="add del mod">
          <ac:chgData name="Nelson OLIM" userId="6fe01eec-0482-4f27-a806-189421589a48" providerId="ADAL" clId="{A39E0D66-50A7-D04F-9321-96BB16FA3047}" dt="2021-11-17T12:53:07.230" v="80"/>
          <ac:spMkLst>
            <pc:docMk/>
            <pc:sldMk cId="2505353052" sldId="642"/>
            <ac:spMk id="4" creationId="{F3FDAAA5-B565-0E47-91BF-6E99CB75A3B0}"/>
          </ac:spMkLst>
        </pc:spChg>
        <pc:spChg chg="mod">
          <ac:chgData name="Nelson OLIM" userId="6fe01eec-0482-4f27-a806-189421589a48" providerId="ADAL" clId="{A39E0D66-50A7-D04F-9321-96BB16FA3047}" dt="2021-11-17T12:50:33.071" v="59" actId="14826"/>
          <ac:spMkLst>
            <pc:docMk/>
            <pc:sldMk cId="2505353052" sldId="642"/>
            <ac:spMk id="96" creationId="{7F70FA2E-E849-6841-BB3D-B877B2B7C78F}"/>
          </ac:spMkLst>
        </pc:spChg>
        <pc:spChg chg="mod">
          <ac:chgData name="Nelson OLIM" userId="6fe01eec-0482-4f27-a806-189421589a48" providerId="ADAL" clId="{A39E0D66-50A7-D04F-9321-96BB16FA3047}" dt="2021-11-17T12:52:32.522" v="73" actId="14826"/>
          <ac:spMkLst>
            <pc:docMk/>
            <pc:sldMk cId="2505353052" sldId="642"/>
            <ac:spMk id="99" creationId="{EE216A17-DCEA-9046-821B-413EEDD347F2}"/>
          </ac:spMkLst>
        </pc:spChg>
        <pc:spChg chg="mod">
          <ac:chgData name="Nelson OLIM" userId="6fe01eec-0482-4f27-a806-189421589a48" providerId="ADAL" clId="{A39E0D66-50A7-D04F-9321-96BB16FA3047}" dt="2021-11-17T12:50:33.071" v="59" actId="14826"/>
          <ac:spMkLst>
            <pc:docMk/>
            <pc:sldMk cId="2505353052" sldId="642"/>
            <ac:spMk id="102" creationId="{930ED9E6-CED9-A14F-900A-FF9378C9FBCF}"/>
          </ac:spMkLst>
        </pc:spChg>
        <pc:spChg chg="add del mod">
          <ac:chgData name="Nelson OLIM" userId="6fe01eec-0482-4f27-a806-189421589a48" providerId="ADAL" clId="{A39E0D66-50A7-D04F-9321-96BB16FA3047}" dt="2021-11-17T12:51:45.651" v="70" actId="478"/>
          <ac:spMkLst>
            <pc:docMk/>
            <pc:sldMk cId="2505353052" sldId="642"/>
            <ac:spMk id="111" creationId="{4D13F6F8-B829-C741-978E-E42C654878AA}"/>
          </ac:spMkLst>
        </pc:spChg>
        <pc:spChg chg="del mod">
          <ac:chgData name="Nelson OLIM" userId="6fe01eec-0482-4f27-a806-189421589a48" providerId="ADAL" clId="{A39E0D66-50A7-D04F-9321-96BB16FA3047}" dt="2021-11-17T12:51:42.796" v="69" actId="478"/>
          <ac:spMkLst>
            <pc:docMk/>
            <pc:sldMk cId="2505353052" sldId="642"/>
            <ac:spMk id="114" creationId="{FD0C1AE3-015E-FD47-A10A-837EED5402E3}"/>
          </ac:spMkLst>
        </pc:spChg>
        <pc:spChg chg="del mod">
          <ac:chgData name="Nelson OLIM" userId="6fe01eec-0482-4f27-a806-189421589a48" providerId="ADAL" clId="{A39E0D66-50A7-D04F-9321-96BB16FA3047}" dt="2021-11-17T12:51:38.627" v="68" actId="478"/>
          <ac:spMkLst>
            <pc:docMk/>
            <pc:sldMk cId="2505353052" sldId="642"/>
            <ac:spMk id="117" creationId="{F5732B06-4C92-894D-8A99-22DD9DB58839}"/>
          </ac:spMkLst>
        </pc:spChg>
        <pc:grpChg chg="mod">
          <ac:chgData name="Nelson OLIM" userId="6fe01eec-0482-4f27-a806-189421589a48" providerId="ADAL" clId="{A39E0D66-50A7-D04F-9321-96BB16FA3047}" dt="2021-11-17T12:52:32.522" v="73" actId="14826"/>
          <ac:grpSpMkLst>
            <pc:docMk/>
            <pc:sldMk cId="2505353052" sldId="642"/>
            <ac:grpSpMk id="12" creationId="{374CE8E4-95CB-8A45-9B45-62C07CC3753D}"/>
          </ac:grpSpMkLst>
        </pc:grpChg>
        <pc:grpChg chg="mod">
          <ac:chgData name="Nelson OLIM" userId="6fe01eec-0482-4f27-a806-189421589a48" providerId="ADAL" clId="{A39E0D66-50A7-D04F-9321-96BB16FA3047}" dt="2021-11-17T12:50:33.071" v="59" actId="14826"/>
          <ac:grpSpMkLst>
            <pc:docMk/>
            <pc:sldMk cId="2505353052" sldId="642"/>
            <ac:grpSpMk id="13" creationId="{F65B3717-B2D4-7241-A918-644A41167DED}"/>
          </ac:grpSpMkLst>
        </pc:grpChg>
        <pc:grpChg chg="mod">
          <ac:chgData name="Nelson OLIM" userId="6fe01eec-0482-4f27-a806-189421589a48" providerId="ADAL" clId="{A39E0D66-50A7-D04F-9321-96BB16FA3047}" dt="2021-11-17T12:50:33.071" v="59" actId="14826"/>
          <ac:grpSpMkLst>
            <pc:docMk/>
            <pc:sldMk cId="2505353052" sldId="642"/>
            <ac:grpSpMk id="95" creationId="{05EB2730-2F25-8744-89C3-15F432689D8F}"/>
          </ac:grpSpMkLst>
        </pc:grpChg>
        <pc:grpChg chg="mod">
          <ac:chgData name="Nelson OLIM" userId="6fe01eec-0482-4f27-a806-189421589a48" providerId="ADAL" clId="{A39E0D66-50A7-D04F-9321-96BB16FA3047}" dt="2021-11-17T12:52:32.522" v="73" actId="14826"/>
          <ac:grpSpMkLst>
            <pc:docMk/>
            <pc:sldMk cId="2505353052" sldId="642"/>
            <ac:grpSpMk id="98" creationId="{D41C74A5-C420-6E4F-9741-C4BC4700EE70}"/>
          </ac:grpSpMkLst>
        </pc:grpChg>
        <pc:grpChg chg="mod">
          <ac:chgData name="Nelson OLIM" userId="6fe01eec-0482-4f27-a806-189421589a48" providerId="ADAL" clId="{A39E0D66-50A7-D04F-9321-96BB16FA3047}" dt="2021-11-17T12:50:33.071" v="59" actId="14826"/>
          <ac:grpSpMkLst>
            <pc:docMk/>
            <pc:sldMk cId="2505353052" sldId="642"/>
            <ac:grpSpMk id="101" creationId="{EBE3F8D9-19F3-5F4E-A46D-4D63E651F8DD}"/>
          </ac:grpSpMkLst>
        </pc:grpChg>
        <pc:grpChg chg="mod">
          <ac:chgData name="Nelson OLIM" userId="6fe01eec-0482-4f27-a806-189421589a48" providerId="ADAL" clId="{A39E0D66-50A7-D04F-9321-96BB16FA3047}" dt="2021-11-17T12:50:33.071" v="59" actId="14826"/>
          <ac:grpSpMkLst>
            <pc:docMk/>
            <pc:sldMk cId="2505353052" sldId="642"/>
            <ac:grpSpMk id="103" creationId="{7236023D-90DD-3E47-B149-1C272A867143}"/>
          </ac:grpSpMkLst>
        </pc:grpChg>
        <pc:grpChg chg="add del mod">
          <ac:chgData name="Nelson OLIM" userId="6fe01eec-0482-4f27-a806-189421589a48" providerId="ADAL" clId="{A39E0D66-50A7-D04F-9321-96BB16FA3047}" dt="2021-11-17T12:51:45.651" v="70" actId="478"/>
          <ac:grpSpMkLst>
            <pc:docMk/>
            <pc:sldMk cId="2505353052" sldId="642"/>
            <ac:grpSpMk id="110" creationId="{BECFF2CC-C69C-5848-98C9-42136ADAEE53}"/>
          </ac:grpSpMkLst>
        </pc:grpChg>
        <pc:grpChg chg="add del mod">
          <ac:chgData name="Nelson OLIM" userId="6fe01eec-0482-4f27-a806-189421589a48" providerId="ADAL" clId="{A39E0D66-50A7-D04F-9321-96BB16FA3047}" dt="2021-11-17T12:51:42.796" v="69" actId="478"/>
          <ac:grpSpMkLst>
            <pc:docMk/>
            <pc:sldMk cId="2505353052" sldId="642"/>
            <ac:grpSpMk id="113" creationId="{53D8FCF0-B370-2D45-B06E-394E4E637A2F}"/>
          </ac:grpSpMkLst>
        </pc:grpChg>
        <pc:grpChg chg="add del mod">
          <ac:chgData name="Nelson OLIM" userId="6fe01eec-0482-4f27-a806-189421589a48" providerId="ADAL" clId="{A39E0D66-50A7-D04F-9321-96BB16FA3047}" dt="2021-11-17T12:51:38.627" v="68" actId="478"/>
          <ac:grpSpMkLst>
            <pc:docMk/>
            <pc:sldMk cId="2505353052" sldId="642"/>
            <ac:grpSpMk id="116" creationId="{01AA9E1F-E8FE-7D4C-801E-1BDD70530263}"/>
          </ac:grpSpMkLst>
        </pc:grpChg>
        <pc:picChg chg="mod">
          <ac:chgData name="Nelson OLIM" userId="6fe01eec-0482-4f27-a806-189421589a48" providerId="ADAL" clId="{A39E0D66-50A7-D04F-9321-96BB16FA3047}" dt="2021-11-17T12:48:36.364" v="44" actId="14826"/>
          <ac:picMkLst>
            <pc:docMk/>
            <pc:sldMk cId="2505353052" sldId="642"/>
            <ac:picMk id="56" creationId="{2AC612F7-DCAC-484B-AE7F-6484DDCFD9F0}"/>
          </ac:picMkLst>
        </pc:picChg>
        <pc:picChg chg="mod">
          <ac:chgData name="Nelson OLIM" userId="6fe01eec-0482-4f27-a806-189421589a48" providerId="ADAL" clId="{A39E0D66-50A7-D04F-9321-96BB16FA3047}" dt="2021-11-17T12:48:28.354" v="43" actId="14826"/>
          <ac:picMkLst>
            <pc:docMk/>
            <pc:sldMk cId="2505353052" sldId="642"/>
            <ac:picMk id="57" creationId="{130440EC-9243-784B-A048-5743EC80E2CD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104" creationId="{787C0526-6187-3546-A6C7-40604DFEF051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105" creationId="{EB8CAACE-B8CE-814E-98EF-69827088881B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106" creationId="{23B28C05-7572-8E4A-9A9D-3242595A0559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107" creationId="{D490BEB7-9958-8E44-855D-7A702BCC58A0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109" creationId="{DD5A2A9C-79A5-E74B-AE5C-CB068922621A}"/>
          </ac:picMkLst>
        </pc:picChg>
        <pc:picChg chg="add del mod modCrop">
          <ac:chgData name="Nelson OLIM" userId="6fe01eec-0482-4f27-a806-189421589a48" providerId="ADAL" clId="{A39E0D66-50A7-D04F-9321-96BB16FA3047}" dt="2021-11-17T12:53:55.988" v="86" actId="732"/>
          <ac:picMkLst>
            <pc:docMk/>
            <pc:sldMk cId="2505353052" sldId="642"/>
            <ac:picMk id="112" creationId="{FF12105D-E098-834A-A951-B9F3A48D5BF2}"/>
          </ac:picMkLst>
        </pc:picChg>
        <pc:picChg chg="add del mod modCrop">
          <ac:chgData name="Nelson OLIM" userId="6fe01eec-0482-4f27-a806-189421589a48" providerId="ADAL" clId="{A39E0D66-50A7-D04F-9321-96BB16FA3047}" dt="2021-11-17T12:53:27.221" v="82" actId="732"/>
          <ac:picMkLst>
            <pc:docMk/>
            <pc:sldMk cId="2505353052" sldId="642"/>
            <ac:picMk id="115" creationId="{F2FB4D06-98CD-444C-B3BE-80228BBD1AB9}"/>
          </ac:picMkLst>
        </pc:picChg>
        <pc:picChg chg="add del mod modCrop">
          <ac:chgData name="Nelson OLIM" userId="6fe01eec-0482-4f27-a806-189421589a48" providerId="ADAL" clId="{A39E0D66-50A7-D04F-9321-96BB16FA3047}" dt="2021-11-17T12:53:05.442" v="78" actId="732"/>
          <ac:picMkLst>
            <pc:docMk/>
            <pc:sldMk cId="2505353052" sldId="642"/>
            <ac:picMk id="118" creationId="{7821B15B-C775-B94B-8C84-4DAE91BD1C0F}"/>
          </ac:picMkLst>
        </pc:picChg>
        <pc:picChg chg="mod">
          <ac:chgData name="Nelson OLIM" userId="6fe01eec-0482-4f27-a806-189421589a48" providerId="ADAL" clId="{A39E0D66-50A7-D04F-9321-96BB16FA3047}" dt="2021-11-17T12:50:33.071" v="59" actId="14826"/>
          <ac:picMkLst>
            <pc:docMk/>
            <pc:sldMk cId="2505353052" sldId="642"/>
            <ac:picMk id="2050" creationId="{7F905F0D-EDA8-C34C-A260-2840689DC1E3}"/>
          </ac:picMkLst>
        </pc:picChg>
        <pc:cxnChg chg="mod">
          <ac:chgData name="Nelson OLIM" userId="6fe01eec-0482-4f27-a806-189421589a48" providerId="ADAL" clId="{A39E0D66-50A7-D04F-9321-96BB16FA3047}" dt="2021-11-17T12:50:33.071" v="59" actId="14826"/>
          <ac:cxnSpMkLst>
            <pc:docMk/>
            <pc:sldMk cId="2505353052" sldId="642"/>
            <ac:cxnSpMk id="97" creationId="{079CFED0-99BD-324B-B51D-E7539985160C}"/>
          </ac:cxnSpMkLst>
        </pc:cxnChg>
        <pc:cxnChg chg="mod">
          <ac:chgData name="Nelson OLIM" userId="6fe01eec-0482-4f27-a806-189421589a48" providerId="ADAL" clId="{A39E0D66-50A7-D04F-9321-96BB16FA3047}" dt="2021-11-17T12:52:32.522" v="73" actId="14826"/>
          <ac:cxnSpMkLst>
            <pc:docMk/>
            <pc:sldMk cId="2505353052" sldId="642"/>
            <ac:cxnSpMk id="100" creationId="{E7E254EF-4318-4E47-A73E-F8BC1FB4A89A}"/>
          </ac:cxnSpMkLst>
        </pc:cxnChg>
      </pc:sldChg>
      <pc:sldChg chg="addSp delSp modSp mod">
        <pc:chgData name="Nelson OLIM" userId="6fe01eec-0482-4f27-a806-189421589a48" providerId="ADAL" clId="{A39E0D66-50A7-D04F-9321-96BB16FA3047}" dt="2021-11-17T12:56:15.753" v="155" actId="207"/>
        <pc:sldMkLst>
          <pc:docMk/>
          <pc:sldMk cId="3862368812" sldId="644"/>
        </pc:sldMkLst>
        <pc:spChg chg="mod">
          <ac:chgData name="Nelson OLIM" userId="6fe01eec-0482-4f27-a806-189421589a48" providerId="ADAL" clId="{A39E0D66-50A7-D04F-9321-96BB16FA3047}" dt="2021-10-27T07:43:45.620" v="2" actId="1076"/>
          <ac:spMkLst>
            <pc:docMk/>
            <pc:sldMk cId="3862368812" sldId="644"/>
            <ac:spMk id="7" creationId="{210B458F-BD13-2144-B506-1311665CBC4D}"/>
          </ac:spMkLst>
        </pc:spChg>
        <pc:spChg chg="mod">
          <ac:chgData name="Nelson OLIM" userId="6fe01eec-0482-4f27-a806-189421589a48" providerId="ADAL" clId="{A39E0D66-50A7-D04F-9321-96BB16FA3047}" dt="2021-11-17T12:56:06.424" v="153" actId="14100"/>
          <ac:spMkLst>
            <pc:docMk/>
            <pc:sldMk cId="3862368812" sldId="644"/>
            <ac:spMk id="8" creationId="{C786E8D5-9693-BB44-916C-BAC480E5F5C8}"/>
          </ac:spMkLst>
        </pc:spChg>
        <pc:spChg chg="mod">
          <ac:chgData name="Nelson OLIM" userId="6fe01eec-0482-4f27-a806-189421589a48" providerId="ADAL" clId="{A39E0D66-50A7-D04F-9321-96BB16FA3047}" dt="2021-11-17T12:56:15.753" v="155" actId="207"/>
          <ac:spMkLst>
            <pc:docMk/>
            <pc:sldMk cId="3862368812" sldId="644"/>
            <ac:spMk id="52" creationId="{6DF0556E-2039-464A-8023-10FA4E944A81}"/>
          </ac:spMkLst>
        </pc:spChg>
        <pc:spChg chg="del topLvl">
          <ac:chgData name="Nelson OLIM" userId="6fe01eec-0482-4f27-a806-189421589a48" providerId="ADAL" clId="{A39E0D66-50A7-D04F-9321-96BB16FA3047}" dt="2021-11-17T12:54:25.499" v="87" actId="478"/>
          <ac:spMkLst>
            <pc:docMk/>
            <pc:sldMk cId="3862368812" sldId="644"/>
            <ac:spMk id="111" creationId="{4D13F6F8-B829-C741-978E-E42C654878AA}"/>
          </ac:spMkLst>
        </pc:spChg>
        <pc:grpChg chg="del">
          <ac:chgData name="Nelson OLIM" userId="6fe01eec-0482-4f27-a806-189421589a48" providerId="ADAL" clId="{A39E0D66-50A7-D04F-9321-96BB16FA3047}" dt="2021-11-17T12:54:25.499" v="87" actId="478"/>
          <ac:grpSpMkLst>
            <pc:docMk/>
            <pc:sldMk cId="3862368812" sldId="644"/>
            <ac:grpSpMk id="110" creationId="{BECFF2CC-C69C-5848-98C9-42136ADAEE53}"/>
          </ac:grpSpMkLst>
        </pc:grpChg>
        <pc:grpChg chg="del">
          <ac:chgData name="Nelson OLIM" userId="6fe01eec-0482-4f27-a806-189421589a48" providerId="ADAL" clId="{A39E0D66-50A7-D04F-9321-96BB16FA3047}" dt="2021-11-17T12:54:28.644" v="89" actId="478"/>
          <ac:grpSpMkLst>
            <pc:docMk/>
            <pc:sldMk cId="3862368812" sldId="644"/>
            <ac:grpSpMk id="113" creationId="{53D8FCF0-B370-2D45-B06E-394E4E637A2F}"/>
          </ac:grpSpMkLst>
        </pc:grpChg>
        <pc:grpChg chg="del">
          <ac:chgData name="Nelson OLIM" userId="6fe01eec-0482-4f27-a806-189421589a48" providerId="ADAL" clId="{A39E0D66-50A7-D04F-9321-96BB16FA3047}" dt="2021-11-17T12:54:30.300" v="90" actId="478"/>
          <ac:grpSpMkLst>
            <pc:docMk/>
            <pc:sldMk cId="3862368812" sldId="644"/>
            <ac:grpSpMk id="116" creationId="{01AA9E1F-E8FE-7D4C-801E-1BDD70530263}"/>
          </ac:grpSpMkLst>
        </pc:grpChg>
        <pc:picChg chg="add mod">
          <ac:chgData name="Nelson OLIM" userId="6fe01eec-0482-4f27-a806-189421589a48" providerId="ADAL" clId="{A39E0D66-50A7-D04F-9321-96BB16FA3047}" dt="2021-11-17T12:55:37.743" v="150"/>
          <ac:picMkLst>
            <pc:docMk/>
            <pc:sldMk cId="3862368812" sldId="644"/>
            <ac:picMk id="6" creationId="{2B356541-0C28-C04C-A4F4-A109F7162250}"/>
          </ac:picMkLst>
        </pc:picChg>
        <pc:picChg chg="add mod">
          <ac:chgData name="Nelson OLIM" userId="6fe01eec-0482-4f27-a806-189421589a48" providerId="ADAL" clId="{A39E0D66-50A7-D04F-9321-96BB16FA3047}" dt="2021-11-17T12:55:27.329" v="148" actId="1076"/>
          <ac:picMkLst>
            <pc:docMk/>
            <pc:sldMk cId="3862368812" sldId="644"/>
            <ac:picMk id="10" creationId="{3CE8EE54-3BB1-494A-A152-4E029DA4CFC4}"/>
          </ac:picMkLst>
        </pc:picChg>
        <pc:picChg chg="add mod">
          <ac:chgData name="Nelson OLIM" userId="6fe01eec-0482-4f27-a806-189421589a48" providerId="ADAL" clId="{A39E0D66-50A7-D04F-9321-96BB16FA3047}" dt="2021-11-17T12:55:02.118" v="115" actId="1076"/>
          <ac:picMkLst>
            <pc:docMk/>
            <pc:sldMk cId="3862368812" sldId="644"/>
            <ac:picMk id="12" creationId="{ACCD1796-92C3-BD4F-9607-F0B94E65D765}"/>
          </ac:picMkLst>
        </pc:picChg>
        <pc:picChg chg="del topLvl">
          <ac:chgData name="Nelson OLIM" userId="6fe01eec-0482-4f27-a806-189421589a48" providerId="ADAL" clId="{A39E0D66-50A7-D04F-9321-96BB16FA3047}" dt="2021-11-17T12:54:26.889" v="88" actId="478"/>
          <ac:picMkLst>
            <pc:docMk/>
            <pc:sldMk cId="3862368812" sldId="644"/>
            <ac:picMk id="112" creationId="{FF12105D-E098-834A-A951-B9F3A48D5BF2}"/>
          </ac:picMkLst>
        </pc:picChg>
      </pc:sldChg>
      <pc:sldChg chg="addSp delSp modSp mod">
        <pc:chgData name="Nelson OLIM" userId="6fe01eec-0482-4f27-a806-189421589a48" providerId="ADAL" clId="{A39E0D66-50A7-D04F-9321-96BB16FA3047}" dt="2021-11-17T12:46:03.447" v="29" actId="1076"/>
        <pc:sldMkLst>
          <pc:docMk/>
          <pc:sldMk cId="1109269600" sldId="648"/>
        </pc:sldMkLst>
        <pc:spChg chg="mod">
          <ac:chgData name="Nelson OLIM" userId="6fe01eec-0482-4f27-a806-189421589a48" providerId="ADAL" clId="{A39E0D66-50A7-D04F-9321-96BB16FA3047}" dt="2021-11-17T12:46:03.447" v="29" actId="1076"/>
          <ac:spMkLst>
            <pc:docMk/>
            <pc:sldMk cId="1109269600" sldId="648"/>
            <ac:spMk id="6" creationId="{92FF7FC3-A8D0-7D4D-8757-4192B87CE01E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8" creationId="{3BFA1BAD-470F-0F45-93C1-4159FDEF0F5D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9" creationId="{47F5BF9C-6024-584A-A767-DB9EE6588079}"/>
          </ac:spMkLst>
        </pc:spChg>
        <pc:spChg chg="del">
          <ac:chgData name="Nelson OLIM" userId="6fe01eec-0482-4f27-a806-189421589a48" providerId="ADAL" clId="{A39E0D66-50A7-D04F-9321-96BB16FA3047}" dt="2021-11-17T12:45:39.625" v="24" actId="478"/>
          <ac:spMkLst>
            <pc:docMk/>
            <pc:sldMk cId="1109269600" sldId="648"/>
            <ac:spMk id="12" creationId="{52BEEA69-1AF4-46D5-94B1-FA1ECF443162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38" creationId="{33A9BABF-D19B-AB47-BFBF-400829854909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39" creationId="{03211BF1-E8EC-8D45-86F6-A6AEE77DB774}"/>
          </ac:spMkLst>
        </pc:spChg>
        <pc:spChg chg="mod">
          <ac:chgData name="Nelson OLIM" userId="6fe01eec-0482-4f27-a806-189421589a48" providerId="ADAL" clId="{A39E0D66-50A7-D04F-9321-96BB16FA3047}" dt="2021-11-17T12:45:41.984" v="26"/>
          <ac:spMkLst>
            <pc:docMk/>
            <pc:sldMk cId="1109269600" sldId="648"/>
            <ac:spMk id="42" creationId="{DD2A51BA-ABD4-5A43-A375-73187F363D16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43" creationId="{EEA10520-1BC9-684E-BF73-4BBF7C95EF66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44" creationId="{46CF3E23-D654-5D40-9C88-3EE9A35E6560}"/>
          </ac:spMkLst>
        </pc:spChg>
        <pc:spChg chg="add del mod">
          <ac:chgData name="Nelson OLIM" userId="6fe01eec-0482-4f27-a806-189421589a48" providerId="ADAL" clId="{A39E0D66-50A7-D04F-9321-96BB16FA3047}" dt="2021-11-17T12:45:45.585" v="27"/>
          <ac:spMkLst>
            <pc:docMk/>
            <pc:sldMk cId="1109269600" sldId="648"/>
            <ac:spMk id="45" creationId="{6F165C22-4BE6-FB46-A1CD-BB10C3D129A0}"/>
          </ac:spMkLst>
        </pc:spChg>
        <pc:spChg chg="add mod">
          <ac:chgData name="Nelson OLIM" userId="6fe01eec-0482-4f27-a806-189421589a48" providerId="ADAL" clId="{A39E0D66-50A7-D04F-9321-96BB16FA3047}" dt="2021-11-17T12:45:57.251" v="28"/>
          <ac:spMkLst>
            <pc:docMk/>
            <pc:sldMk cId="1109269600" sldId="648"/>
            <ac:spMk id="52" creationId="{BB1B4BD5-9B14-1043-A7DF-B559A2D3A7E9}"/>
          </ac:spMkLst>
        </pc:spChg>
        <pc:grpChg chg="add del mod">
          <ac:chgData name="Nelson OLIM" userId="6fe01eec-0482-4f27-a806-189421589a48" providerId="ADAL" clId="{A39E0D66-50A7-D04F-9321-96BB16FA3047}" dt="2021-11-17T12:45:45.585" v="27"/>
          <ac:grpSpMkLst>
            <pc:docMk/>
            <pc:sldMk cId="1109269600" sldId="648"/>
            <ac:grpSpMk id="10" creationId="{5CADD79D-561E-0B44-AEE1-BB193B8A0CDA}"/>
          </ac:grpSpMkLst>
        </pc:grpChg>
        <pc:grpChg chg="add del mod">
          <ac:chgData name="Nelson OLIM" userId="6fe01eec-0482-4f27-a806-189421589a48" providerId="ADAL" clId="{A39E0D66-50A7-D04F-9321-96BB16FA3047}" dt="2021-11-17T12:45:45.585" v="27"/>
          <ac:grpSpMkLst>
            <pc:docMk/>
            <pc:sldMk cId="1109269600" sldId="648"/>
            <ac:grpSpMk id="15" creationId="{BB2B7856-ECC8-664F-A3A9-8C277481CC0B}"/>
          </ac:grpSpMkLst>
        </pc:grpChg>
        <pc:grpChg chg="add del mod">
          <ac:chgData name="Nelson OLIM" userId="6fe01eec-0482-4f27-a806-189421589a48" providerId="ADAL" clId="{A39E0D66-50A7-D04F-9321-96BB16FA3047}" dt="2021-11-17T12:45:45.585" v="27"/>
          <ac:grpSpMkLst>
            <pc:docMk/>
            <pc:sldMk cId="1109269600" sldId="648"/>
            <ac:grpSpMk id="40" creationId="{49E75056-4410-6F46-BE18-DB2E287194EB}"/>
          </ac:grpSpMkLst>
        </pc:grpChg>
        <pc:picChg chg="add del">
          <ac:chgData name="Nelson OLIM" userId="6fe01eec-0482-4f27-a806-189421589a48" providerId="ADAL" clId="{A39E0D66-50A7-D04F-9321-96BB16FA3047}" dt="2021-11-17T12:45:37.366" v="23" actId="478"/>
          <ac:picMkLst>
            <pc:docMk/>
            <pc:sldMk cId="1109269600" sldId="648"/>
            <ac:picMk id="3" creationId="{1DC24D79-DA37-B444-AD5F-5733ADDC3460}"/>
          </ac:picMkLst>
        </pc:picChg>
        <pc:picChg chg="mod">
          <ac:chgData name="Nelson OLIM" userId="6fe01eec-0482-4f27-a806-189421589a48" providerId="ADAL" clId="{A39E0D66-50A7-D04F-9321-96BB16FA3047}" dt="2021-11-17T12:45:41.984" v="26"/>
          <ac:picMkLst>
            <pc:docMk/>
            <pc:sldMk cId="1109269600" sldId="648"/>
            <ac:picMk id="11" creationId="{25A8EAF6-BB0E-D84F-8A94-DDA163D5BD45}"/>
          </ac:picMkLst>
        </pc:picChg>
        <pc:picChg chg="mod">
          <ac:chgData name="Nelson OLIM" userId="6fe01eec-0482-4f27-a806-189421589a48" providerId="ADAL" clId="{A39E0D66-50A7-D04F-9321-96BB16FA3047}" dt="2021-11-17T12:45:41.984" v="26"/>
          <ac:picMkLst>
            <pc:docMk/>
            <pc:sldMk cId="1109269600" sldId="648"/>
            <ac:picMk id="13" creationId="{F3949BE8-68CE-A04C-8BA4-37B6C3DD9DDE}"/>
          </ac:picMkLst>
        </pc:picChg>
        <pc:picChg chg="mod">
          <ac:chgData name="Nelson OLIM" userId="6fe01eec-0482-4f27-a806-189421589a48" providerId="ADAL" clId="{A39E0D66-50A7-D04F-9321-96BB16FA3047}" dt="2021-11-17T12:45:41.984" v="26"/>
          <ac:picMkLst>
            <pc:docMk/>
            <pc:sldMk cId="1109269600" sldId="648"/>
            <ac:picMk id="16" creationId="{0A1BC3EC-B23A-6841-9C26-66B730E27963}"/>
          </ac:picMkLst>
        </pc:picChg>
        <pc:picChg chg="mod">
          <ac:chgData name="Nelson OLIM" userId="6fe01eec-0482-4f27-a806-189421589a48" providerId="ADAL" clId="{A39E0D66-50A7-D04F-9321-96BB16FA3047}" dt="2021-11-17T12:45:41.984" v="26"/>
          <ac:picMkLst>
            <pc:docMk/>
            <pc:sldMk cId="1109269600" sldId="648"/>
            <ac:picMk id="17" creationId="{6BCEEDB1-EB41-1645-998C-ED5C87C67C37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18" creationId="{AD34679D-8DE8-1F4C-8D9D-0D6710306E8A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19" creationId="{DD793B86-BC5F-B04A-8AE5-D8ADD8736207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20" creationId="{0DE1A311-1C29-D44D-B5E4-DFB907CAFC56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21" creationId="{55C9EC61-0BF3-EA4B-9D51-05EBDFE6960E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22" creationId="{FC0DBB31-7168-6640-BAF7-B37F2FAD9D38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23" creationId="{5E152B90-BED9-9E48-8C55-E8C37074C213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35" creationId="{9776A8FE-6BDC-764E-80B1-99DCEF1F0CD8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36" creationId="{1B7320C6-50C8-6840-BAD3-552EA47CBEA7}"/>
          </ac:picMkLst>
        </pc:picChg>
        <pc:picChg chg="mod">
          <ac:chgData name="Nelson OLIM" userId="6fe01eec-0482-4f27-a806-189421589a48" providerId="ADAL" clId="{A39E0D66-50A7-D04F-9321-96BB16FA3047}" dt="2021-11-17T12:45:41.984" v="26"/>
          <ac:picMkLst>
            <pc:docMk/>
            <pc:sldMk cId="1109269600" sldId="648"/>
            <ac:picMk id="41" creationId="{391A17BD-9183-BE45-BFC0-1327E2B06F14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46" creationId="{F262E463-F759-EE43-A136-C8E21066A44C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47" creationId="{C4B66F9E-3251-8641-80F3-24485827E78F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48" creationId="{17882E93-8301-934E-B525-79F2B200E6D7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49" creationId="{8AD00564-02AC-FB42-9B46-A7881B4CD9E2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50" creationId="{E2423037-6BE3-5C4B-8AAE-3AFA591C836D}"/>
          </ac:picMkLst>
        </pc:picChg>
        <pc:picChg chg="add del mod">
          <ac:chgData name="Nelson OLIM" userId="6fe01eec-0482-4f27-a806-189421589a48" providerId="ADAL" clId="{A39E0D66-50A7-D04F-9321-96BB16FA3047}" dt="2021-11-17T12:45:45.585" v="27"/>
          <ac:picMkLst>
            <pc:docMk/>
            <pc:sldMk cId="1109269600" sldId="648"/>
            <ac:picMk id="51" creationId="{FB649C6D-173C-F849-B7C4-E10A42C05B5E}"/>
          </ac:picMkLst>
        </pc:picChg>
        <pc:picChg chg="add mod">
          <ac:chgData name="Nelson OLIM" userId="6fe01eec-0482-4f27-a806-189421589a48" providerId="ADAL" clId="{A39E0D66-50A7-D04F-9321-96BB16FA3047}" dt="2021-11-17T12:45:57.251" v="28"/>
          <ac:picMkLst>
            <pc:docMk/>
            <pc:sldMk cId="1109269600" sldId="648"/>
            <ac:picMk id="53" creationId="{BF20C4DD-FD9A-B84E-AFA1-A7450B1D589B}"/>
          </ac:picMkLst>
        </pc:picChg>
        <pc:picChg chg="del">
          <ac:chgData name="Nelson OLIM" userId="6fe01eec-0482-4f27-a806-189421589a48" providerId="ADAL" clId="{A39E0D66-50A7-D04F-9321-96BB16FA3047}" dt="2021-11-17T12:45:40.732" v="25" actId="478"/>
          <ac:picMkLst>
            <pc:docMk/>
            <pc:sldMk cId="1109269600" sldId="648"/>
            <ac:picMk id="1026" creationId="{CB63EEBD-C0DF-C547-B4A1-6EF4AE6B3D83}"/>
          </ac:picMkLst>
        </pc:pic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4" creationId="{95467174-EE46-AD49-927D-357BD33F3A17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5" creationId="{B416970B-A750-8340-9CF9-30B7EFDDC2A6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6" creationId="{CBC71542-D877-584D-AB84-F5833F1F51A9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7" creationId="{C3DA49EC-7639-3946-A668-1C33BEA61900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8" creationId="{71DB2D92-E606-5144-AF23-7663037AAC41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29" creationId="{0912D192-DEBB-9C45-A732-93ED4CCEE7E0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0" creationId="{7E833914-3733-694D-B4D3-EEBD2BEF4FBC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1" creationId="{B260D9D4-A495-4740-AB3E-CECFA0735445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2" creationId="{77391584-D4F7-DA4E-9BF1-9BF04BC52834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3" creationId="{4D84D631-D883-764F-B36E-5CA1A96FB10C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4" creationId="{D21EB9B6-E822-F840-8AC6-0E3648B08E7D}"/>
          </ac:cxnSpMkLst>
        </pc:cxnChg>
        <pc:cxnChg chg="add del mod">
          <ac:chgData name="Nelson OLIM" userId="6fe01eec-0482-4f27-a806-189421589a48" providerId="ADAL" clId="{A39E0D66-50A7-D04F-9321-96BB16FA3047}" dt="2021-11-17T12:45:45.585" v="27"/>
          <ac:cxnSpMkLst>
            <pc:docMk/>
            <pc:sldMk cId="1109269600" sldId="648"/>
            <ac:cxnSpMk id="37" creationId="{59CF293F-FFFD-5749-BC47-BCEA57E306EE}"/>
          </ac:cxnSpMkLst>
        </pc:cxnChg>
      </pc:sldChg>
    </pc:docChg>
  </pc:docChgLst>
  <pc:docChgLst>
    <pc:chgData name="PITA DE OLIM, Nelson" userId="6fe01eec-0482-4f27-a806-189421589a48" providerId="ADAL" clId="{332CF38F-36E8-7F4E-9F71-679AEBCD7164}"/>
    <pc:docChg chg="custSel modSld">
      <pc:chgData name="PITA DE OLIM, Nelson" userId="6fe01eec-0482-4f27-a806-189421589a48" providerId="ADAL" clId="{332CF38F-36E8-7F4E-9F71-679AEBCD7164}" dt="2023-03-25T13:25:51.466" v="153" actId="207"/>
      <pc:docMkLst>
        <pc:docMk/>
      </pc:docMkLst>
      <pc:sldChg chg="addSp delSp modSp mod delAnim modAnim">
        <pc:chgData name="PITA DE OLIM, Nelson" userId="6fe01eec-0482-4f27-a806-189421589a48" providerId="ADAL" clId="{332CF38F-36E8-7F4E-9F71-679AEBCD7164}" dt="2023-03-25T13:25:51.466" v="153" actId="207"/>
        <pc:sldMkLst>
          <pc:docMk/>
          <pc:sldMk cId="1068301496" sldId="567"/>
        </pc:sldMkLst>
        <pc:spChg chg="add mod">
          <ac:chgData name="PITA DE OLIM, Nelson" userId="6fe01eec-0482-4f27-a806-189421589a48" providerId="ADAL" clId="{332CF38F-36E8-7F4E-9F71-679AEBCD7164}" dt="2023-03-25T13:25:30.511" v="151" actId="20577"/>
          <ac:spMkLst>
            <pc:docMk/>
            <pc:sldMk cId="1068301496" sldId="567"/>
            <ac:spMk id="2" creationId="{F4962742-3DC1-BD91-ECE7-4ADB5FDDB8B4}"/>
          </ac:spMkLst>
        </pc:spChg>
        <pc:spChg chg="add del mod">
          <ac:chgData name="PITA DE OLIM, Nelson" userId="6fe01eec-0482-4f27-a806-189421589a48" providerId="ADAL" clId="{332CF38F-36E8-7F4E-9F71-679AEBCD7164}" dt="2023-03-25T13:25:37.430" v="152" actId="478"/>
          <ac:spMkLst>
            <pc:docMk/>
            <pc:sldMk cId="1068301496" sldId="567"/>
            <ac:spMk id="4" creationId="{9A4C6F44-46F6-4CB5-82AC-9BD897ADA062}"/>
          </ac:spMkLst>
        </pc:spChg>
        <pc:spChg chg="mod">
          <ac:chgData name="PITA DE OLIM, Nelson" userId="6fe01eec-0482-4f27-a806-189421589a48" providerId="ADAL" clId="{332CF38F-36E8-7F4E-9F71-679AEBCD7164}" dt="2023-03-25T13:25:51.466" v="153" actId="207"/>
          <ac:spMkLst>
            <pc:docMk/>
            <pc:sldMk cId="1068301496" sldId="567"/>
            <ac:spMk id="23" creationId="{2AADFC35-D9EF-194E-A905-4DC9121F4686}"/>
          </ac:spMkLst>
        </pc:spChg>
        <pc:spChg chg="mod">
          <ac:chgData name="PITA DE OLIM, Nelson" userId="6fe01eec-0482-4f27-a806-189421589a48" providerId="ADAL" clId="{332CF38F-36E8-7F4E-9F71-679AEBCD7164}" dt="2023-03-25T13:25:51.466" v="153" actId="207"/>
          <ac:spMkLst>
            <pc:docMk/>
            <pc:sldMk cId="1068301496" sldId="567"/>
            <ac:spMk id="25" creationId="{0975EB2B-EE7B-0F4A-ADE3-D328EAAC318A}"/>
          </ac:spMkLst>
        </pc:spChg>
        <pc:spChg chg="mod">
          <ac:chgData name="PITA DE OLIM, Nelson" userId="6fe01eec-0482-4f27-a806-189421589a48" providerId="ADAL" clId="{332CF38F-36E8-7F4E-9F71-679AEBCD7164}" dt="2023-03-25T13:25:51.466" v="153" actId="207"/>
          <ac:spMkLst>
            <pc:docMk/>
            <pc:sldMk cId="1068301496" sldId="567"/>
            <ac:spMk id="26" creationId="{64BE0EA1-02B7-AA46-9FEB-286D7B57FCC5}"/>
          </ac:spMkLst>
        </pc:spChg>
        <pc:picChg chg="mod">
          <ac:chgData name="PITA DE OLIM, Nelson" userId="6fe01eec-0482-4f27-a806-189421589a48" providerId="ADAL" clId="{332CF38F-36E8-7F4E-9F71-679AEBCD7164}" dt="2023-03-25T13:24:03.031" v="126"/>
          <ac:picMkLst>
            <pc:docMk/>
            <pc:sldMk cId="1068301496" sldId="567"/>
            <ac:picMk id="20" creationId="{C1F6C3E7-297D-6841-8784-77C205F53009}"/>
          </ac:picMkLst>
        </pc:picChg>
        <pc:picChg chg="mod">
          <ac:chgData name="PITA DE OLIM, Nelson" userId="6fe01eec-0482-4f27-a806-189421589a48" providerId="ADAL" clId="{332CF38F-36E8-7F4E-9F71-679AEBCD7164}" dt="2023-03-25T13:24:03.031" v="126"/>
          <ac:picMkLst>
            <pc:docMk/>
            <pc:sldMk cId="1068301496" sldId="567"/>
            <ac:picMk id="21" creationId="{B29F7A12-79A0-4247-A2A4-DBCF3C1ACE17}"/>
          </ac:picMkLst>
        </pc:picChg>
        <pc:picChg chg="mod">
          <ac:chgData name="PITA DE OLIM, Nelson" userId="6fe01eec-0482-4f27-a806-189421589a48" providerId="ADAL" clId="{332CF38F-36E8-7F4E-9F71-679AEBCD7164}" dt="2023-03-25T13:24:03.031" v="126"/>
          <ac:picMkLst>
            <pc:docMk/>
            <pc:sldMk cId="1068301496" sldId="567"/>
            <ac:picMk id="22" creationId="{219D9B2B-4318-FB4D-A2ED-D97696EA133D}"/>
          </ac:picMkLst>
        </pc:picChg>
      </pc:sldChg>
    </pc:docChg>
  </pc:docChgLst>
  <pc:docChgLst>
    <pc:chgData name="MALACHANE, Alice" userId="S::malachanea@who.int::68761b69-3957-40d3-9381-507db3e7b0b8" providerId="AD" clId="Web-{5E7824CD-98F1-CC06-1EBB-63DD482C3B99}"/>
    <pc:docChg chg="addSld delSld modSld sldOrd modSection">
      <pc:chgData name="MALACHANE, Alice" userId="S::malachanea@who.int::68761b69-3957-40d3-9381-507db3e7b0b8" providerId="AD" clId="Web-{5E7824CD-98F1-CC06-1EBB-63DD482C3B99}" dt="2021-05-25T07:46:48.637" v="236"/>
      <pc:docMkLst>
        <pc:docMk/>
      </pc:docMkLst>
      <pc:sldChg chg="del">
        <pc:chgData name="MALACHANE, Alice" userId="S::malachanea@who.int::68761b69-3957-40d3-9381-507db3e7b0b8" providerId="AD" clId="Web-{5E7824CD-98F1-CC06-1EBB-63DD482C3B99}" dt="2021-05-25T07:41:40.205" v="205"/>
        <pc:sldMkLst>
          <pc:docMk/>
          <pc:sldMk cId="881148832" sldId="610"/>
        </pc:sldMkLst>
      </pc:sldChg>
      <pc:sldChg chg="del">
        <pc:chgData name="MALACHANE, Alice" userId="S::malachanea@who.int::68761b69-3957-40d3-9381-507db3e7b0b8" providerId="AD" clId="Web-{5E7824CD-98F1-CC06-1EBB-63DD482C3B99}" dt="2021-05-25T07:41:41.549" v="206"/>
        <pc:sldMkLst>
          <pc:docMk/>
          <pc:sldMk cId="1592325138" sldId="612"/>
        </pc:sldMkLst>
      </pc:sldChg>
      <pc:sldChg chg="del ord">
        <pc:chgData name="MALACHANE, Alice" userId="S::malachanea@who.int::68761b69-3957-40d3-9381-507db3e7b0b8" providerId="AD" clId="Web-{5E7824CD-98F1-CC06-1EBB-63DD482C3B99}" dt="2021-05-25T07:41:38.643" v="204"/>
        <pc:sldMkLst>
          <pc:docMk/>
          <pc:sldMk cId="434410921" sldId="643"/>
        </pc:sldMkLst>
      </pc:sldChg>
      <pc:sldChg chg="modSp modNotes">
        <pc:chgData name="MALACHANE, Alice" userId="S::malachanea@who.int::68761b69-3957-40d3-9381-507db3e7b0b8" providerId="AD" clId="Web-{5E7824CD-98F1-CC06-1EBB-63DD482C3B99}" dt="2021-05-25T07:46:48.637" v="236"/>
        <pc:sldMkLst>
          <pc:docMk/>
          <pc:sldMk cId="3893207035" sldId="651"/>
        </pc:sldMkLst>
        <pc:spChg chg="mod">
          <ac:chgData name="MALACHANE, Alice" userId="S::malachanea@who.int::68761b69-3957-40d3-9381-507db3e7b0b8" providerId="AD" clId="Web-{5E7824CD-98F1-CC06-1EBB-63DD482C3B99}" dt="2021-05-25T07:43:25.870" v="210" actId="20577"/>
          <ac:spMkLst>
            <pc:docMk/>
            <pc:sldMk cId="3893207035" sldId="651"/>
            <ac:spMk id="22" creationId="{B6C25F4B-4C3E-482E-A755-A6B79B20EC41}"/>
          </ac:spMkLst>
        </pc:spChg>
        <pc:spChg chg="mod">
          <ac:chgData name="MALACHANE, Alice" userId="S::malachanea@who.int::68761b69-3957-40d3-9381-507db3e7b0b8" providerId="AD" clId="Web-{5E7824CD-98F1-CC06-1EBB-63DD482C3B99}" dt="2021-05-25T07:45:24.724" v="219" actId="20577"/>
          <ac:spMkLst>
            <pc:docMk/>
            <pc:sldMk cId="3893207035" sldId="651"/>
            <ac:spMk id="46" creationId="{C37AAF9A-1217-214D-906B-42797C2BA320}"/>
          </ac:spMkLst>
        </pc:spChg>
      </pc:sldChg>
      <pc:sldChg chg="modNotes">
        <pc:chgData name="MALACHANE, Alice" userId="S::malachanea@who.int::68761b69-3957-40d3-9381-507db3e7b0b8" providerId="AD" clId="Web-{5E7824CD-98F1-CC06-1EBB-63DD482C3B99}" dt="2021-05-25T07:42:11.255" v="209"/>
        <pc:sldMkLst>
          <pc:docMk/>
          <pc:sldMk cId="634589244" sldId="652"/>
        </pc:sldMkLst>
      </pc:sldChg>
      <pc:sldChg chg="addSp modSp add modNotes">
        <pc:chgData name="MALACHANE, Alice" userId="S::malachanea@who.int::68761b69-3957-40d3-9381-507db3e7b0b8" providerId="AD" clId="Web-{5E7824CD-98F1-CC06-1EBB-63DD482C3B99}" dt="2021-05-25T07:41:21.157" v="203"/>
        <pc:sldMkLst>
          <pc:docMk/>
          <pc:sldMk cId="361827791" sldId="653"/>
        </pc:sldMkLst>
        <pc:spChg chg="add mod">
          <ac:chgData name="MALACHANE, Alice" userId="S::malachanea@who.int::68761b69-3957-40d3-9381-507db3e7b0b8" providerId="AD" clId="Web-{5E7824CD-98F1-CC06-1EBB-63DD482C3B99}" dt="2021-05-25T07:32:16.252" v="14" actId="20577"/>
          <ac:spMkLst>
            <pc:docMk/>
            <pc:sldMk cId="361827791" sldId="653"/>
            <ac:spMk id="2" creationId="{37147573-B2D4-4E40-A482-7142B739C709}"/>
          </ac:spMkLst>
        </pc:spChg>
        <pc:spChg chg="mod">
          <ac:chgData name="MALACHANE, Alice" userId="S::malachanea@who.int::68761b69-3957-40d3-9381-507db3e7b0b8" providerId="AD" clId="Web-{5E7824CD-98F1-CC06-1EBB-63DD482C3B99}" dt="2021-05-25T07:33:58.808" v="73" actId="20577"/>
          <ac:spMkLst>
            <pc:docMk/>
            <pc:sldMk cId="361827791" sldId="653"/>
            <ac:spMk id="3" creationId="{292F4677-8D8E-1243-B521-1976F59E822C}"/>
          </ac:spMkLst>
        </pc:spChg>
        <pc:spChg chg="add mod">
          <ac:chgData name="MALACHANE, Alice" userId="S::malachanea@who.int::68761b69-3957-40d3-9381-507db3e7b0b8" providerId="AD" clId="Web-{5E7824CD-98F1-CC06-1EBB-63DD482C3B99}" dt="2021-05-25T07:32:21.628" v="16" actId="20577"/>
          <ac:spMkLst>
            <pc:docMk/>
            <pc:sldMk cId="361827791" sldId="653"/>
            <ac:spMk id="22" creationId="{0FCA84BF-A588-49E0-BAB1-FA6EF7B5196B}"/>
          </ac:spMkLst>
        </pc:spChg>
        <pc:spChg chg="mod">
          <ac:chgData name="MALACHANE, Alice" userId="S::malachanea@who.int::68761b69-3957-40d3-9381-507db3e7b0b8" providerId="AD" clId="Web-{5E7824CD-98F1-CC06-1EBB-63DD482C3B99}" dt="2021-05-25T07:40:24.215" v="198"/>
          <ac:spMkLst>
            <pc:docMk/>
            <pc:sldMk cId="361827791" sldId="653"/>
            <ac:spMk id="23" creationId="{F0FB74BC-4E7F-480A-9BA5-66F7B07A306C}"/>
          </ac:spMkLst>
        </pc:spChg>
        <pc:spChg chg="add mod">
          <ac:chgData name="MALACHANE, Alice" userId="S::malachanea@who.int::68761b69-3957-40d3-9381-507db3e7b0b8" providerId="AD" clId="Web-{5E7824CD-98F1-CC06-1EBB-63DD482C3B99}" dt="2021-05-25T07:32:27.894" v="18" actId="20577"/>
          <ac:spMkLst>
            <pc:docMk/>
            <pc:sldMk cId="361827791" sldId="653"/>
            <ac:spMk id="24" creationId="{E83176A9-F61B-45D1-A01B-FBEB98575217}"/>
          </ac:spMkLst>
        </pc:spChg>
        <pc:spChg chg="add mod">
          <ac:chgData name="MALACHANE, Alice" userId="S::malachanea@who.int::68761b69-3957-40d3-9381-507db3e7b0b8" providerId="AD" clId="Web-{5E7824CD-98F1-CC06-1EBB-63DD482C3B99}" dt="2021-05-25T07:31:57.126" v="8" actId="1076"/>
          <ac:spMkLst>
            <pc:docMk/>
            <pc:sldMk cId="361827791" sldId="653"/>
            <ac:spMk id="25" creationId="{19E40798-5953-4D61-A2DB-2AB1F144C15C}"/>
          </ac:spMkLst>
        </pc:spChg>
        <pc:spChg chg="mod">
          <ac:chgData name="MALACHANE, Alice" userId="S::malachanea@who.int::68761b69-3957-40d3-9381-507db3e7b0b8" providerId="AD" clId="Web-{5E7824CD-98F1-CC06-1EBB-63DD482C3B99}" dt="2021-05-25T07:39:57.572" v="197"/>
          <ac:spMkLst>
            <pc:docMk/>
            <pc:sldMk cId="361827791" sldId="653"/>
            <ac:spMk id="27" creationId="{FDAEF81B-E8DF-7447-9053-6F955E11727B}"/>
          </ac:spMkLst>
        </pc:spChg>
        <pc:spChg chg="mod">
          <ac:chgData name="MALACHANE, Alice" userId="S::malachanea@who.int::68761b69-3957-40d3-9381-507db3e7b0b8" providerId="AD" clId="Web-{5E7824CD-98F1-CC06-1EBB-63DD482C3B99}" dt="2021-05-25T07:39:31.289" v="196"/>
          <ac:spMkLst>
            <pc:docMk/>
            <pc:sldMk cId="361827791" sldId="653"/>
            <ac:spMk id="28" creationId="{BB8925AC-AC12-F14D-95FE-D55304D113F7}"/>
          </ac:spMkLst>
        </pc:spChg>
        <pc:spChg chg="add mod">
          <ac:chgData name="MALACHANE, Alice" userId="S::malachanea@who.int::68761b69-3957-40d3-9381-507db3e7b0b8" providerId="AD" clId="Web-{5E7824CD-98F1-CC06-1EBB-63DD482C3B99}" dt="2021-05-25T07:32:35.285" v="19" actId="20577"/>
          <ac:spMkLst>
            <pc:docMk/>
            <pc:sldMk cId="361827791" sldId="653"/>
            <ac:spMk id="32" creationId="{A63D1B25-7B61-45EC-B5E0-8517FB13265D}"/>
          </ac:spMkLst>
        </pc:spChg>
        <pc:spChg chg="add mod">
          <ac:chgData name="MALACHANE, Alice" userId="S::malachanea@who.int::68761b69-3957-40d3-9381-507db3e7b0b8" providerId="AD" clId="Web-{5E7824CD-98F1-CC06-1EBB-63DD482C3B99}" dt="2021-05-25T07:32:44.161" v="20" actId="20577"/>
          <ac:spMkLst>
            <pc:docMk/>
            <pc:sldMk cId="361827791" sldId="653"/>
            <ac:spMk id="33" creationId="{9CC33100-4DE3-4829-A469-CFE98EC672E2}"/>
          </ac:spMkLst>
        </pc:spChg>
        <pc:spChg chg="mod">
          <ac:chgData name="MALACHANE, Alice" userId="S::malachanea@who.int::68761b69-3957-40d3-9381-507db3e7b0b8" providerId="AD" clId="Web-{5E7824CD-98F1-CC06-1EBB-63DD482C3B99}" dt="2021-05-25T07:35:07.501" v="109" actId="20577"/>
          <ac:spMkLst>
            <pc:docMk/>
            <pc:sldMk cId="361827791" sldId="653"/>
            <ac:spMk id="36" creationId="{0A72ADD3-6C74-234B-9F7E-064531E06EA5}"/>
          </ac:spMkLst>
        </pc:spChg>
        <pc:spChg chg="mod">
          <ac:chgData name="MALACHANE, Alice" userId="S::malachanea@who.int::68761b69-3957-40d3-9381-507db3e7b0b8" providerId="AD" clId="Web-{5E7824CD-98F1-CC06-1EBB-63DD482C3B99}" dt="2021-05-25T07:35:53.489" v="121" actId="20577"/>
          <ac:spMkLst>
            <pc:docMk/>
            <pc:sldMk cId="361827791" sldId="653"/>
            <ac:spMk id="40" creationId="{A4415D29-6FEC-BF44-9DEA-8B9B6DA9F4B4}"/>
          </ac:spMkLst>
        </pc:spChg>
        <pc:spChg chg="mod">
          <ac:chgData name="MALACHANE, Alice" userId="S::malachanea@who.int::68761b69-3957-40d3-9381-507db3e7b0b8" providerId="AD" clId="Web-{5E7824CD-98F1-CC06-1EBB-63DD482C3B99}" dt="2021-05-25T07:36:23.773" v="144"/>
          <ac:spMkLst>
            <pc:docMk/>
            <pc:sldMk cId="361827791" sldId="653"/>
            <ac:spMk id="46" creationId="{C37AAF9A-1217-214D-906B-42797C2BA320}"/>
          </ac:spMkLst>
        </pc:spChg>
        <pc:spChg chg="mod">
          <ac:chgData name="MALACHANE, Alice" userId="S::malachanea@who.int::68761b69-3957-40d3-9381-507db3e7b0b8" providerId="AD" clId="Web-{5E7824CD-98F1-CC06-1EBB-63DD482C3B99}" dt="2021-05-25T07:37:09.667" v="163" actId="20577"/>
          <ac:spMkLst>
            <pc:docMk/>
            <pc:sldMk cId="361827791" sldId="653"/>
            <ac:spMk id="49" creationId="{AC083A9A-77E2-D545-A300-F504C7E984BA}"/>
          </ac:spMkLst>
        </pc:spChg>
        <pc:spChg chg="mod">
          <ac:chgData name="MALACHANE, Alice" userId="S::malachanea@who.int::68761b69-3957-40d3-9381-507db3e7b0b8" providerId="AD" clId="Web-{5E7824CD-98F1-CC06-1EBB-63DD482C3B99}" dt="2021-05-25T07:39:09.240" v="195" actId="20577"/>
          <ac:spMkLst>
            <pc:docMk/>
            <pc:sldMk cId="361827791" sldId="653"/>
            <ac:spMk id="52" creationId="{ADC26F5A-6BFC-834D-AD04-9FE6B78C6586}"/>
          </ac:spMkLst>
        </pc:spChg>
      </pc:sldChg>
    </pc:docChg>
  </pc:docChgLst>
  <pc:docChgLst>
    <pc:chgData name="Guest User" userId="S::urn:spo:anon#2a4034a56911214bb2768bc679d3d9daf0119bfe93b678526cc7ad8c9ab1ab25::" providerId="AD" clId="Web-{4FE6C921-B207-028B-5384-69F7C43165BB}"/>
    <pc:docChg chg="modSld">
      <pc:chgData name="Guest User" userId="S::urn:spo:anon#2a4034a56911214bb2768bc679d3d9daf0119bfe93b678526cc7ad8c9ab1ab25::" providerId="AD" clId="Web-{4FE6C921-B207-028B-5384-69F7C43165BB}" dt="2021-05-26T16:26:34.248" v="322" actId="20577"/>
      <pc:docMkLst>
        <pc:docMk/>
      </pc:docMkLst>
      <pc:sldChg chg="modSp">
        <pc:chgData name="Guest User" userId="S::urn:spo:anon#2a4034a56911214bb2768bc679d3d9daf0119bfe93b678526cc7ad8c9ab1ab25::" providerId="AD" clId="Web-{4FE6C921-B207-028B-5384-69F7C43165BB}" dt="2021-05-26T15:26:40.215" v="12" actId="20577"/>
        <pc:sldMkLst>
          <pc:docMk/>
          <pc:sldMk cId="2505353052" sldId="642"/>
        </pc:sldMkLst>
        <pc:spChg chg="mod">
          <ac:chgData name="Guest User" userId="S::urn:spo:anon#2a4034a56911214bb2768bc679d3d9daf0119bfe93b678526cc7ad8c9ab1ab25::" providerId="AD" clId="Web-{4FE6C921-B207-028B-5384-69F7C43165BB}" dt="2021-05-26T15:26:40.215" v="12" actId="20577"/>
          <ac:spMkLst>
            <pc:docMk/>
            <pc:sldMk cId="2505353052" sldId="642"/>
            <ac:spMk id="93" creationId="{057A8FBD-7AE2-F547-ABB1-771E5051238B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26:08.324" v="9" actId="20577"/>
          <ac:spMkLst>
            <pc:docMk/>
            <pc:sldMk cId="2505353052" sldId="642"/>
            <ac:spMk id="99" creationId="{EE216A17-DCEA-9046-821B-413EEDD347F2}"/>
          </ac:spMkLst>
        </pc:spChg>
        <pc:cxnChg chg="mod">
          <ac:chgData name="Guest User" userId="S::urn:spo:anon#2a4034a56911214bb2768bc679d3d9daf0119bfe93b678526cc7ad8c9ab1ab25::" providerId="AD" clId="Web-{4FE6C921-B207-028B-5384-69F7C43165BB}" dt="2021-05-26T15:26:05.340" v="8" actId="20577"/>
          <ac:cxnSpMkLst>
            <pc:docMk/>
            <pc:sldMk cId="2505353052" sldId="642"/>
            <ac:cxnSpMk id="100" creationId="{E7E254EF-4318-4E47-A73E-F8BC1FB4A89A}"/>
          </ac:cxnSpMkLst>
        </pc:cxnChg>
      </pc:sldChg>
      <pc:sldChg chg="modSp">
        <pc:chgData name="Guest User" userId="S::urn:spo:anon#2a4034a56911214bb2768bc679d3d9daf0119bfe93b678526cc7ad8c9ab1ab25::" providerId="AD" clId="Web-{4FE6C921-B207-028B-5384-69F7C43165BB}" dt="2021-05-26T15:31:01.316" v="61" actId="20577"/>
        <pc:sldMkLst>
          <pc:docMk/>
          <pc:sldMk cId="3862368812" sldId="644"/>
        </pc:sldMkLst>
        <pc:spChg chg="mod">
          <ac:chgData name="Guest User" userId="S::urn:spo:anon#2a4034a56911214bb2768bc679d3d9daf0119bfe93b678526cc7ad8c9ab1ab25::" providerId="AD" clId="Web-{4FE6C921-B207-028B-5384-69F7C43165BB}" dt="2021-05-26T15:31:01.316" v="61" actId="20577"/>
          <ac:spMkLst>
            <pc:docMk/>
            <pc:sldMk cId="3862368812" sldId="644"/>
            <ac:spMk id="7" creationId="{210B458F-BD13-2144-B506-1311665CBC4D}"/>
          </ac:spMkLst>
        </pc:spChg>
      </pc:sldChg>
      <pc:sldChg chg="modSp">
        <pc:chgData name="Guest User" userId="S::urn:spo:anon#2a4034a56911214bb2768bc679d3d9daf0119bfe93b678526cc7ad8c9ab1ab25::" providerId="AD" clId="Web-{4FE6C921-B207-028B-5384-69F7C43165BB}" dt="2021-05-26T16:26:34.248" v="322" actId="20577"/>
        <pc:sldMkLst>
          <pc:docMk/>
          <pc:sldMk cId="4203999459" sldId="645"/>
        </pc:sldMkLst>
        <pc:spChg chg="mod">
          <ac:chgData name="Guest User" userId="S::urn:spo:anon#2a4034a56911214bb2768bc679d3d9daf0119bfe93b678526cc7ad8c9ab1ab25::" providerId="AD" clId="Web-{4FE6C921-B207-028B-5384-69F7C43165BB}" dt="2021-05-26T15:49:38.438" v="192" actId="20577"/>
          <ac:spMkLst>
            <pc:docMk/>
            <pc:sldMk cId="4203999459" sldId="645"/>
            <ac:spMk id="6" creationId="{29AFD7CB-39F6-442E-A9A9-6D70A2541816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42:18.896" v="163" actId="20577"/>
          <ac:spMkLst>
            <pc:docMk/>
            <pc:sldMk cId="4203999459" sldId="645"/>
            <ac:spMk id="29" creationId="{76EAE6B3-FFE5-414E-9116-4FAC365E79A3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0:40.877" v="213" actId="1076"/>
          <ac:spMkLst>
            <pc:docMk/>
            <pc:sldMk cId="4203999459" sldId="645"/>
            <ac:spMk id="32" creationId="{D45651DA-6F69-904E-9F3C-0E8EC2F504EE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1:06.129" v="214" actId="1076"/>
          <ac:spMkLst>
            <pc:docMk/>
            <pc:sldMk cId="4203999459" sldId="645"/>
            <ac:spMk id="33" creationId="{0DE57CBF-0162-3B4C-9126-7410176BD4D0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1:25.004" v="218" actId="1076"/>
          <ac:spMkLst>
            <pc:docMk/>
            <pc:sldMk cId="4203999459" sldId="645"/>
            <ac:spMk id="34" creationId="{C83217E4-588D-A14A-9AD1-0E2291487BC7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2:17.287" v="240" actId="20577"/>
          <ac:spMkLst>
            <pc:docMk/>
            <pc:sldMk cId="4203999459" sldId="645"/>
            <ac:spMk id="38" creationId="{52823F06-D9F8-CD49-A5DE-FC9EFA151BA9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3:43.414" v="281" actId="20577"/>
          <ac:spMkLst>
            <pc:docMk/>
            <pc:sldMk cId="4203999459" sldId="645"/>
            <ac:spMk id="41" creationId="{815CFDD8-86EF-134E-A73F-8968B16C4D23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6:26:09.012" v="307" actId="20577"/>
          <ac:spMkLst>
            <pc:docMk/>
            <pc:sldMk cId="4203999459" sldId="645"/>
            <ac:spMk id="47" creationId="{6045384B-0C30-9C41-9D53-404C0C1AD91C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1:12.770" v="216" actId="1076"/>
          <ac:spMkLst>
            <pc:docMk/>
            <pc:sldMk cId="4203999459" sldId="645"/>
            <ac:spMk id="49" creationId="{AC083A9A-77E2-D545-A300-F504C7E984BA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6:26:34.248" v="322" actId="20577"/>
          <ac:spMkLst>
            <pc:docMk/>
            <pc:sldMk cId="4203999459" sldId="645"/>
            <ac:spMk id="50" creationId="{E5427172-69C5-6E43-AD8F-4722730C0F9B}"/>
          </ac:spMkLst>
        </pc:spChg>
        <pc:spChg chg="mod">
          <ac:chgData name="Guest User" userId="S::urn:spo:anon#2a4034a56911214bb2768bc679d3d9daf0119bfe93b678526cc7ad8c9ab1ab25::" providerId="AD" clId="Web-{4FE6C921-B207-028B-5384-69F7C43165BB}" dt="2021-05-26T15:51:22.676" v="217" actId="1076"/>
          <ac:spMkLst>
            <pc:docMk/>
            <pc:sldMk cId="4203999459" sldId="645"/>
            <ac:spMk id="52" creationId="{ADC26F5A-6BFC-834D-AD04-9FE6B78C6586}"/>
          </ac:spMkLst>
        </pc:spChg>
      </pc:sldChg>
      <pc:sldChg chg="modSp">
        <pc:chgData name="Guest User" userId="S::urn:spo:anon#2a4034a56911214bb2768bc679d3d9daf0119bfe93b678526cc7ad8c9ab1ab25::" providerId="AD" clId="Web-{4FE6C921-B207-028B-5384-69F7C43165BB}" dt="2021-05-26T15:24:59.322" v="6" actId="20577"/>
        <pc:sldMkLst>
          <pc:docMk/>
          <pc:sldMk cId="3143300323" sldId="650"/>
        </pc:sldMkLst>
        <pc:spChg chg="mod">
          <ac:chgData name="Guest User" userId="S::urn:spo:anon#2a4034a56911214bb2768bc679d3d9daf0119bfe93b678526cc7ad8c9ab1ab25::" providerId="AD" clId="Web-{4FE6C921-B207-028B-5384-69F7C43165BB}" dt="2021-05-26T15:24:59.322" v="6" actId="20577"/>
          <ac:spMkLst>
            <pc:docMk/>
            <pc:sldMk cId="3143300323" sldId="650"/>
            <ac:spMk id="24" creationId="{FFB84569-B44D-AD42-986A-23406A83B7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9FE56F8B-65DD-4A29-A161-AB13885F60E1}" type="datetimeFigureOut">
              <a:rPr lang="en-US" smtClean="0"/>
              <a:pPr/>
              <a:t>11/22/2025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" panose="02000000000000000000" pitchFamily="2" charset="0"/>
              </a:defRPr>
            </a:lvl1pPr>
          </a:lstStyle>
          <a:p>
            <a:fld id="{1559CC42-A9DC-4482-B87F-7B28535DD4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Ex-P1-22 / </a:t>
            </a:r>
            <a:r>
              <a:rPr lang="fr-FR" err="1"/>
              <a:t>Paediatrics</a:t>
            </a:r>
            <a:r>
              <a:rPr lang="fr-FR"/>
              <a:t>/ Ex-P3-72/ </a:t>
            </a:r>
            <a:r>
              <a:rPr lang="fr-FR" err="1"/>
              <a:t>Vb</a:t>
            </a:r>
            <a:r>
              <a:rPr lang="fr-FR"/>
              <a:t> P2 245 / Vb-P3-943</a:t>
            </a:r>
          </a:p>
          <a:p>
            <a:pPr lvl="0"/>
            <a:endParaRPr lang="fr-FR"/>
          </a:p>
          <a:p>
            <a:pPr lvl="0"/>
            <a:r>
              <a:rPr lang="fr-FR"/>
              <a:t>No </a:t>
            </a:r>
            <a:r>
              <a:rPr lang="fr-FR" err="1"/>
              <a:t>pictures</a:t>
            </a:r>
            <a:r>
              <a:rPr lang="fr-FR"/>
              <a:t> for :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Ex-P1-22 / </a:t>
            </a:r>
            <a:r>
              <a:rPr lang="fr-FR" err="1"/>
              <a:t>Paediatrics</a:t>
            </a:r>
            <a:r>
              <a:rPr lang="fr-FR"/>
              <a:t>/ Ex-P3-72/ </a:t>
            </a:r>
            <a:r>
              <a:rPr lang="fr-FR" err="1"/>
              <a:t>Vb</a:t>
            </a:r>
            <a:r>
              <a:rPr lang="fr-FR"/>
              <a:t> P2 245 / Vb-P3-943</a:t>
            </a:r>
          </a:p>
          <a:p>
            <a:pPr lvl="0"/>
            <a:endParaRPr lang="fr-FR"/>
          </a:p>
          <a:p>
            <a:pPr lvl="0"/>
            <a:r>
              <a:rPr lang="fr-FR"/>
              <a:t>No </a:t>
            </a:r>
            <a:r>
              <a:rPr lang="fr-FR" err="1"/>
              <a:t>pictures</a:t>
            </a:r>
            <a:r>
              <a:rPr lang="fr-FR"/>
              <a:t> for :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1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Ex-P1-22 / </a:t>
            </a:r>
            <a:r>
              <a:rPr lang="fr-FR" err="1"/>
              <a:t>Paediatrics</a:t>
            </a:r>
            <a:r>
              <a:rPr lang="fr-FR"/>
              <a:t>/ Ex-P3-72/ </a:t>
            </a:r>
            <a:r>
              <a:rPr lang="fr-FR" err="1"/>
              <a:t>Vb</a:t>
            </a:r>
            <a:r>
              <a:rPr lang="fr-FR"/>
              <a:t> P2 245 / Vb-P3-943</a:t>
            </a:r>
          </a:p>
          <a:p>
            <a:pPr lvl="0"/>
            <a:endParaRPr lang="fr-FR"/>
          </a:p>
          <a:p>
            <a:pPr lvl="0"/>
            <a:r>
              <a:rPr lang="fr-FR"/>
              <a:t>No </a:t>
            </a:r>
            <a:r>
              <a:rPr lang="fr-FR" err="1"/>
              <a:t>pictures</a:t>
            </a:r>
            <a:r>
              <a:rPr lang="fr-FR"/>
              <a:t> for :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11 year old male. Not obviously distressed. Knocked over and stepped on by the running crowd. Superficial lacerations to neck, chest and left leg. Minimal blood loss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GCS 15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HR 110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BP 118/68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RR 20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r>
              <a:rPr lang="en-AU" sz="1200" b="0" i="0" kern="1200">
                <a:solidFill>
                  <a:schemeClr val="tx1"/>
                </a:solidFill>
                <a:effectLst/>
                <a:latin typeface="Roboto" panose="02000000000000000000" pitchFamily="2" charset="0"/>
                <a:ea typeface="+mn-ea"/>
                <a:cs typeface="+mn-cs"/>
              </a:rPr>
              <a:t>O2 Sat 98% on air</a:t>
            </a:r>
            <a:endParaRPr lang="fr-FR" sz="1200" b="0" i="0" kern="1200">
              <a:solidFill>
                <a:schemeClr val="tx1"/>
              </a:solidFill>
              <a:effectLst/>
              <a:latin typeface="Roboto" panose="02000000000000000000" pitchFamily="2" charset="0"/>
              <a:ea typeface="+mn-ea"/>
              <a:cs typeface="+mn-cs"/>
            </a:endParaRPr>
          </a:p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9CC42-A9DC-4482-B87F-7B28535DD4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3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algn="ctr">
              <a:defRPr sz="1400" b="0" i="0">
                <a:solidFill>
                  <a:schemeClr val="accent4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tx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7215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6B8C4255-161D-49DE-B003-3A18AABFE912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  <a:noFill/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379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096496B4-0F1C-4C11-8A4A-B09762408B82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85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194E0253-B7BE-49EA-B671-E483005DDD93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6455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D1D195AF-CC99-4880-8D3F-14866BEFFB09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969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209856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905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547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6951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2254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5782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800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0248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lnSpc>
                <a:spcPct val="110000"/>
              </a:lnSpc>
              <a:defRPr sz="1400" b="0" i="0">
                <a:solidFill>
                  <a:schemeClr val="tx1"/>
                </a:solidFill>
                <a:latin typeface="Roboto" panose="02000000000000000000" pitchFamily="2" charset="0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2379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737763" y="371958"/>
            <a:ext cx="1976400" cy="6948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858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64555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749697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accent4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0" i="0" spc="0" baseline="0">
                <a:solidFill>
                  <a:schemeClr val="tx2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err="1"/>
              <a:t>www.who.int</a:t>
            </a:r>
            <a:endParaRPr lang="en-GB" noProof="0"/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 b="0" i="0">
                <a:solidFill>
                  <a:schemeClr val="tx2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8518300" y="485184"/>
            <a:ext cx="3172871" cy="11124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00" b="0"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946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9EC9-95BA-4E2C-B892-1283BBEA1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30BC1-7100-40E9-A9F8-6A1FE217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FEEE-77ED-444E-90E9-D8711732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US"/>
              <a:t>Mass Casualties Management WHOA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5CA5-FDC5-4C18-A67A-9A57CD4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EF226900-9659-4412-9EAE-65AB340F8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5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>
  <p:cSld name="2_Title and Content blu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0"/>
          <p:cNvSpPr txBox="1">
            <a:spLocks noGrp="1"/>
          </p:cNvSpPr>
          <p:nvPr>
            <p:ph type="body" idx="1"/>
          </p:nvPr>
        </p:nvSpPr>
        <p:spPr>
          <a:xfrm>
            <a:off x="480000" y="1800000"/>
            <a:ext cx="11232001" cy="42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0" i="0"/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body" idx="2"/>
          </p:nvPr>
        </p:nvSpPr>
        <p:spPr>
          <a:xfrm>
            <a:off x="480485" y="1188003"/>
            <a:ext cx="81600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18000" bIns="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Arial"/>
              <a:buNone/>
              <a:defRPr sz="1600" b="0" i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defRPr>
            </a:lvl1pPr>
            <a:lvl2pPr marL="914400" lvl="1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sldNum" idx="12"/>
          </p:nvPr>
        </p:nvSpPr>
        <p:spPr>
          <a:xfrm>
            <a:off x="11416433" y="6580588"/>
            <a:ext cx="289931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b="0" i="0"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Google Shape;23;p30"/>
          <p:cNvSpPr txBox="1">
            <a:spLocks noGrp="1"/>
          </p:cNvSpPr>
          <p:nvPr>
            <p:ph type="title"/>
          </p:nvPr>
        </p:nvSpPr>
        <p:spPr>
          <a:xfrm>
            <a:off x="479999" y="359999"/>
            <a:ext cx="8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0" rIns="36000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533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9EC9-95BA-4E2C-B892-1283BBEA1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30BC1-7100-40E9-A9F8-6A1FE2176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5CA5-FDC5-4C18-A67A-9A57CD49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EF226900-9659-4412-9EAE-65AB340F89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6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28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DCB19635-1E52-4FCF-B386-AD895150D587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209856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fld id="{D1D195AF-CC99-4880-8D3F-14866BEFFB09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591395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6933B8D4-89DF-4CB5-9FCF-E6025EF73ADD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79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4F5DFB31-8EF6-442D-819D-E809FF7C412F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90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B22D42FF-4961-439F-B731-4D67FC2558CA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kern="1200" dirty="0">
                <a:solidFill>
                  <a:schemeClr val="bg1"/>
                </a:solidFill>
                <a:latin typeface="Roboto" panose="02000000000000000000" pitchFamily="2" charset="0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54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E05E72DC-32F3-4CFE-8D70-53648D955DB6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 b="0" i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0" i="0" dirty="0">
                <a:solidFill>
                  <a:schemeClr val="bg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86951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>
            <a:lvl1pPr>
              <a:defRPr b="0" i="0"/>
            </a:lvl1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6A8AC3A3-01D4-455B-B77D-63B55EBEECED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52254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1pPr>
            <a:lvl2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2pPr>
            <a:lvl3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3pPr>
            <a:lvl4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4pPr>
            <a:lvl5pPr>
              <a:buClr>
                <a:schemeClr val="bg1"/>
              </a:buClr>
              <a:defRPr sz="1400" b="0" i="0">
                <a:solidFill>
                  <a:schemeClr val="bg1"/>
                </a:solidFill>
                <a:latin typeface="Roboto" panose="02000000000000000000" pitchFamily="2" charset="0"/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75BA69E8-C0AA-4A68-88F8-C6AA5BF8B5DE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957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="0" i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fld id="{101BC1BE-3443-4C6D-9B89-B8C08D24A64F}" type="datetime1">
              <a:rPr lang="en-US" smtClean="0"/>
              <a:pPr/>
              <a:t>11/22/2025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>
          <a:xfrm>
            <a:off x="479999" y="6577201"/>
            <a:ext cx="2264608" cy="180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Roboto" panose="02000000000000000000" pitchFamily="2" charset="0"/>
              </a:defRPr>
            </a:lvl1pPr>
          </a:lstStyle>
          <a:p>
            <a:r>
              <a:rPr lang="en-GB"/>
              <a:t>Mass Casualties Management WHOA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>
            <a:lvl1pPr>
              <a:defRPr b="0" i="0"/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 i="0">
                <a:solidFill>
                  <a:schemeClr val="tx1"/>
                </a:solidFill>
                <a:latin typeface="Roboto" panose="02000000000000000000" pitchFamily="2" charset="0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0248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 i="0">
                <a:solidFill>
                  <a:schemeClr val="tx1"/>
                </a:solidFill>
                <a:latin typeface="Roboto" panose="02000000000000000000" pitchFamily="2" charset="0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 bwMode="invGray">
          <a:xfrm>
            <a:off x="9735601" y="2128187"/>
            <a:ext cx="1976400" cy="694800"/>
          </a:xfrm>
          <a:prstGeom prst="rect">
            <a:avLst/>
          </a:prstGeom>
          <a:blipFill dpi="0"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0" i="0" noProof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76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76" r:id="rId26"/>
    <p:sldLayoutId id="2147483763" r:id="rId27"/>
    <p:sldLayoutId id="2147483761" r:id="rId28"/>
    <p:sldLayoutId id="2147483777" r:id="rId29"/>
    <p:sldLayoutId id="2147483778" r:id="rId30"/>
    <p:sldLayoutId id="2147483764" r:id="rId3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Roboto" panose="020000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Roboto" panose="02000000000000000000" pitchFamily="2" charset="0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9.jpeg"/><Relationship Id="rId3" Type="http://schemas.openxmlformats.org/officeDocument/2006/relationships/image" Target="../media/image13.jpeg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jpeg"/><Relationship Id="rId11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12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12" Type="http://schemas.openxmlformats.org/officeDocument/2006/relationships/image" Target="../media/image26.png"/><Relationship Id="rId2" Type="http://schemas.openxmlformats.org/officeDocument/2006/relationships/image" Target="../media/image21.jpe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11" Type="http://schemas.openxmlformats.org/officeDocument/2006/relationships/image" Target="../media/image25.jpeg"/><Relationship Id="rId5" Type="http://schemas.openxmlformats.org/officeDocument/2006/relationships/image" Target="../media/image17.jpeg"/><Relationship Id="rId15" Type="http://schemas.openxmlformats.org/officeDocument/2006/relationships/image" Target="../media/image29.png"/><Relationship Id="rId10" Type="http://schemas.openxmlformats.org/officeDocument/2006/relationships/image" Target="../media/image24.jpeg"/><Relationship Id="rId4" Type="http://schemas.openxmlformats.org/officeDocument/2006/relationships/image" Target="../media/image16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DC24D79-DA37-B444-AD5F-5733ADDC3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object 5">
            <a:extLst>
              <a:ext uri="{FF2B5EF4-FFF2-40B4-BE49-F238E27FC236}">
                <a16:creationId xmlns:a16="http://schemas.microsoft.com/office/drawing/2014/main" id="{C37782D7-4E13-4FEB-880A-C60DD67B46EC}"/>
              </a:ext>
            </a:extLst>
          </p:cNvPr>
          <p:cNvSpPr txBox="1">
            <a:spLocks/>
          </p:cNvSpPr>
          <p:nvPr/>
        </p:nvSpPr>
        <p:spPr>
          <a:xfrm>
            <a:off x="403206" y="6415004"/>
            <a:ext cx="4294627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275">
              <a:spcBef>
                <a:spcPts val="490"/>
              </a:spcBef>
            </a:pPr>
            <a:r>
              <a:rPr lang="en-US" sz="1600" b="0" i="1" kern="0" spc="-5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www.who.int</a:t>
            </a:r>
            <a:endParaRPr lang="en-US" sz="1600" b="0" i="1" kern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4FFA47-2564-4273-BB7A-BE4E3309C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26900-9659-4412-9EAE-65AB340F8993}" type="slidenum">
              <a:rPr lang="en-US" smtClean="0"/>
              <a:t>1</a:t>
            </a:fld>
            <a:endParaRPr lang="en-US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2FF7FC3-A8D0-7D4D-8757-4192B87CE01E}"/>
              </a:ext>
            </a:extLst>
          </p:cNvPr>
          <p:cNvSpPr txBox="1"/>
          <p:nvPr/>
        </p:nvSpPr>
        <p:spPr>
          <a:xfrm>
            <a:off x="264316" y="4874272"/>
            <a:ext cx="3993430" cy="89255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" panose="02000000000000000000" pitchFamily="2" charset="0"/>
              </a:rPr>
              <a:t>MCM ROLE TRAINING </a:t>
            </a:r>
            <a:r>
              <a:rPr lang="en-GB" sz="2400">
                <a:solidFill>
                  <a:schemeClr val="bg1"/>
                </a:solidFill>
                <a:latin typeface="Roboto" panose="02000000000000000000" pitchFamily="2" charset="0"/>
              </a:rPr>
              <a:t>Clinical Lead</a:t>
            </a:r>
          </a:p>
        </p:txBody>
      </p:sp>
      <p:sp>
        <p:nvSpPr>
          <p:cNvPr id="52" name="object 5">
            <a:extLst>
              <a:ext uri="{FF2B5EF4-FFF2-40B4-BE49-F238E27FC236}">
                <a16:creationId xmlns:a16="http://schemas.microsoft.com/office/drawing/2014/main" id="{BB1B4BD5-9B14-1043-A7DF-B559A2D3A7E9}"/>
              </a:ext>
            </a:extLst>
          </p:cNvPr>
          <p:cNvSpPr txBox="1">
            <a:spLocks/>
          </p:cNvSpPr>
          <p:nvPr/>
        </p:nvSpPr>
        <p:spPr>
          <a:xfrm>
            <a:off x="264316" y="2337114"/>
            <a:ext cx="3755434" cy="1888979"/>
          </a:xfrm>
          <a:prstGeom prst="rect">
            <a:avLst/>
          </a:prstGeom>
        </p:spPr>
        <p:txBody>
          <a:bodyPr vert="horz" wrap="square" lIns="0" tIns="8890" rIns="0" bIns="0" rtlCol="0" anchor="t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41275">
              <a:spcBef>
                <a:spcPts val="490"/>
              </a:spcBef>
            </a:pPr>
            <a:r>
              <a:rPr lang="en-US" sz="4000" b="0" kern="0" spc="-5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" panose="020F0502020204030203" pitchFamily="34" charset="0"/>
              </a:rPr>
              <a:t>Mass Casualty Management</a:t>
            </a:r>
            <a:endParaRPr lang="en-US" sz="4000" b="0" kern="0" spc="-5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pPr marL="41275">
              <a:spcBef>
                <a:spcPts val="490"/>
              </a:spcBef>
            </a:pPr>
            <a:r>
              <a:rPr lang="en-US" sz="2000" kern="0" spc="2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Lato Light" panose="020F0502020204030203" pitchFamily="34" charset="0"/>
              </a:rPr>
              <a:t>Learning program</a:t>
            </a:r>
            <a:br>
              <a:rPr lang="en-US" b="0" kern="0" spc="2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US" sz="1800" b="0" kern="0" spc="2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BF20C4DD-FD9A-B84E-AFA1-A7450B1D58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6" y="413504"/>
            <a:ext cx="3624550" cy="12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69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com Seta para a Direita 2">
            <a:extLst>
              <a:ext uri="{FF2B5EF4-FFF2-40B4-BE49-F238E27FC236}">
                <a16:creationId xmlns:a16="http://schemas.microsoft.com/office/drawing/2014/main" id="{292F4677-8D8E-1243-B521-1976F59E822C}"/>
              </a:ext>
            </a:extLst>
          </p:cNvPr>
          <p:cNvSpPr/>
          <p:nvPr/>
        </p:nvSpPr>
        <p:spPr>
          <a:xfrm>
            <a:off x="286641" y="180682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140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70</a:t>
            </a:r>
            <a:r>
              <a:rPr lang="en-AU" sz="1600" b="1">
                <a:ea typeface="+mn-lt"/>
                <a:cs typeface="Times New Roman"/>
              </a:rPr>
              <a:t> 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+mn-lt"/>
                <a:cs typeface="Calibri"/>
              </a:rPr>
              <a:t>85</a:t>
            </a:r>
            <a:endParaRPr lang="fr-FR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40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6" name="Balão com Seta para a Direit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4303900" y="179916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51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165/90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</a:t>
            </a:r>
            <a:r>
              <a:rPr lang="en-AU" sz="1600">
                <a:ea typeface="+mn-lt"/>
                <a:cs typeface="Calibri"/>
              </a:rPr>
              <a:t> </a:t>
            </a:r>
            <a:r>
              <a:rPr lang="en-AU" sz="1600" b="1">
                <a:ea typeface="+mn-lt"/>
                <a:cs typeface="Calibri"/>
              </a:rPr>
              <a:t>96</a:t>
            </a:r>
            <a:endParaRPr lang="en-US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19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0" name="Balão com Seta para a Direita 39">
            <a:extLst>
              <a:ext uri="{FF2B5EF4-FFF2-40B4-BE49-F238E27FC236}">
                <a16:creationId xmlns:a16="http://schemas.microsoft.com/office/drawing/2014/main" id="{A4415D29-6FEC-BF44-9DEA-8B9B6DA9F4B4}"/>
              </a:ext>
            </a:extLst>
          </p:cNvPr>
          <p:cNvSpPr/>
          <p:nvPr/>
        </p:nvSpPr>
        <p:spPr>
          <a:xfrm>
            <a:off x="8318863" y="179916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138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85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Calibri"/>
              </a:rPr>
              <a:t>92</a:t>
            </a:r>
            <a:endParaRPr lang="en-AU" sz="1600" b="1">
              <a:ea typeface="Calibri" panose="020F0502020204030204" pitchFamily="34" charset="0"/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6" name="Balão com Seta para a Direit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299341" y="3660771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115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133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+mn-lt"/>
                <a:cs typeface="Calibri"/>
              </a:rPr>
              <a:t>99</a:t>
            </a:r>
            <a:endParaRPr lang="en-US" sz="1600">
              <a:ea typeface="+mn-lt"/>
              <a:cs typeface="+mn-lt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13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9" name="Balão com Seta para a Direit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4303900" y="3672304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122</a:t>
            </a:r>
            <a:endParaRPr lang="fr-FR" sz="1600">
              <a:cs typeface="Times New Roman"/>
            </a:endParaRP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+mn-lt"/>
                <a:cs typeface="Calibri"/>
              </a:rPr>
              <a:t>90</a:t>
            </a:r>
            <a:endParaRPr lang="en-US" sz="1600">
              <a:ea typeface="+mn-lt"/>
              <a:cs typeface="+mn-lt"/>
            </a:endParaRP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 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44</a:t>
            </a:r>
          </a:p>
          <a:p>
            <a:pPr algn="r"/>
            <a:r>
              <a:rPr lang="en-AU" sz="1600">
                <a:ea typeface="+mn-lt"/>
                <a:cs typeface="Calibri"/>
              </a:rPr>
              <a:t>GCS </a:t>
            </a:r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52" name="Balão com Seta para a Direit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8318863" y="3664936"/>
            <a:ext cx="2190298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111</a:t>
            </a:r>
            <a:endParaRPr lang="fr-FR" sz="1600">
              <a:cs typeface="Times New Roman"/>
            </a:endParaRP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172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cs typeface="Calibri"/>
              </a:rPr>
              <a:t>92</a:t>
            </a:r>
            <a:endParaRPr lang="en-AU" sz="1600">
              <a:ea typeface="+mn-lt"/>
              <a:cs typeface="+mn-lt"/>
            </a:endParaRPr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22</a:t>
            </a:r>
          </a:p>
          <a:p>
            <a:pPr algn="r"/>
            <a:r>
              <a:rPr lang="en-AU" sz="1600">
                <a:cs typeface="Calibri"/>
              </a:rPr>
              <a:t>GCS </a:t>
            </a:r>
            <a:r>
              <a:rPr lang="en-AU" sz="1600" b="1"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BB8925AC-AC12-F14D-95FE-D55304D113F7}"/>
              </a:ext>
            </a:extLst>
          </p:cNvPr>
          <p:cNvSpPr>
            <a:spLocks noChangeAspect="1"/>
          </p:cNvSpPr>
          <p:nvPr/>
        </p:nvSpPr>
        <p:spPr>
          <a:xfrm>
            <a:off x="8174899" y="3583142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6</a:t>
            </a: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A7DE9F53-C5BA-914D-8413-1E3B4C52C060}"/>
              </a:ext>
            </a:extLst>
          </p:cNvPr>
          <p:cNvSpPr>
            <a:spLocks noChangeAspect="1"/>
          </p:cNvSpPr>
          <p:nvPr/>
        </p:nvSpPr>
        <p:spPr>
          <a:xfrm>
            <a:off x="4159936" y="3591731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5</a:t>
            </a: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id="{975C411F-496B-034F-9F6F-30A8D2A21B8C}"/>
              </a:ext>
            </a:extLst>
          </p:cNvPr>
          <p:cNvSpPr>
            <a:spLocks noChangeAspect="1"/>
          </p:cNvSpPr>
          <p:nvPr/>
        </p:nvSpPr>
        <p:spPr>
          <a:xfrm>
            <a:off x="144973" y="3583142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4</a:t>
            </a: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FDAEF81B-E8DF-7447-9053-6F955E11727B}"/>
              </a:ext>
            </a:extLst>
          </p:cNvPr>
          <p:cNvSpPr>
            <a:spLocks noChangeAspect="1"/>
          </p:cNvSpPr>
          <p:nvPr/>
        </p:nvSpPr>
        <p:spPr>
          <a:xfrm>
            <a:off x="8174899" y="60179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A4EE27DC-0C7E-CF4D-8F17-1EBCAA9717D5}"/>
              </a:ext>
            </a:extLst>
          </p:cNvPr>
          <p:cNvSpPr>
            <a:spLocks noChangeAspect="1"/>
          </p:cNvSpPr>
          <p:nvPr/>
        </p:nvSpPr>
        <p:spPr>
          <a:xfrm>
            <a:off x="4159936" y="68768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B74BC-4E7F-480A-9BA5-66F7B07A306C}"/>
              </a:ext>
            </a:extLst>
          </p:cNvPr>
          <p:cNvSpPr>
            <a:spLocks noChangeAspect="1"/>
          </p:cNvSpPr>
          <p:nvPr/>
        </p:nvSpPr>
        <p:spPr>
          <a:xfrm>
            <a:off x="144973" y="38085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/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FD7CB-39F6-442E-A9A9-6D70A2541816}"/>
              </a:ext>
            </a:extLst>
          </p:cNvPr>
          <p:cNvSpPr/>
          <p:nvPr/>
        </p:nvSpPr>
        <p:spPr>
          <a:xfrm>
            <a:off x="275433" y="1572953"/>
            <a:ext cx="3600000" cy="184028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مرد ۴۰ ساله</a:t>
            </a:r>
            <a:endParaRPr lang="en-US" sz="15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جراحت ناشی از سلاح گرم در شکم: دو زخم در جلوی شکم در ربع تحتانی راست </a:t>
            </a:r>
            <a:r>
              <a:rPr lang="en-US" sz="1500" b="1" dirty="0">
                <a:cs typeface="B Nazanin" panose="00000400000000000000" pitchFamily="2" charset="-78"/>
              </a:rPr>
              <a:t> (RLQ)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 یک زخم کوچک در پشت، ناحیه میانی قفسه سینه</a:t>
            </a:r>
            <a:endParaRPr lang="en-US" sz="15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شکم سخت و تخته‌ای </a:t>
            </a:r>
            <a:endParaRPr lang="en-US" sz="15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     عدم وجود صداهای روده </a:t>
            </a:r>
            <a:endParaRPr lang="en-US" sz="1500" b="1" dirty="0">
              <a:cs typeface="B Nazanin" panose="00000400000000000000" pitchFamily="2" charset="-78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4028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b="1" dirty="0">
                <a:cs typeface="B Nazanin" panose="00000400000000000000" pitchFamily="2" charset="-78"/>
              </a:rPr>
              <a:t>خانم ۷۳ ساله</a:t>
            </a:r>
            <a:endParaRPr lang="en-US" sz="17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b="1" dirty="0">
                <a:cs typeface="B Nazanin" panose="00000400000000000000" pitchFamily="2" charset="-78"/>
              </a:rPr>
              <a:t>جراحت ناشی از سلاح گرم در ناحیه پایین کمر: زخم در پهلوی چپ، و یک زخم با قطر ۱۰ سانتی‌متر در ناحیه راست پارالومبار</a:t>
            </a:r>
            <a:endParaRPr lang="en-US" sz="17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b="1" dirty="0">
                <a:cs typeface="B Nazanin" panose="00000400000000000000" pitchFamily="2" charset="-78"/>
              </a:rPr>
              <a:t>خونریزی واضح وجود ندارد</a:t>
            </a:r>
            <a:endParaRPr lang="en-US" sz="17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700" b="1" dirty="0">
                <a:cs typeface="B Nazanin" panose="00000400000000000000" pitchFamily="2" charset="-78"/>
              </a:rPr>
              <a:t>قادر به حرکت دادن پاها طبق فرمان نیست</a:t>
            </a:r>
            <a:endParaRPr lang="en-US" sz="1700" b="1" dirty="0">
              <a:cs typeface="B Nazanin" panose="00000400000000000000" pitchFamily="2" charset="-78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8305359" y="1582154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مرد ۲۸ ساله – احتمالاً مهاجم</a:t>
            </a:r>
            <a:endParaRPr lang="en-US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یک زخم ناشی از گلوله در جلوی قفسه سینه راست</a:t>
            </a:r>
            <a:endParaRPr lang="en-US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یک زخم کوچک زیر کتف چپ</a:t>
            </a:r>
            <a:endParaRPr lang="en-US" sz="1600" b="1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یک زخم بزرگ در ران راست: تورنیکه پیش‌بیمارستانی هنوز بسته است. قطعات استخوان قابل مشاهده است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مرد ۴۴ ساله</a:t>
            </a:r>
            <a:endParaRPr lang="en-US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یک زخم ۶ سانتی‌متری در پوست سر</a:t>
            </a:r>
            <a:endParaRPr lang="en-US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قطعات استخوان و مقدار کمی از بافت مغز قابل مشاهده است</a:t>
            </a:r>
            <a:endParaRPr lang="en-US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با وجود مصرف مسکن کم، آرام است</a:t>
            </a:r>
            <a:endParaRPr lang="en-US" sz="1600" b="1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پانسمان فشاری در محل قرار دارد</a:t>
            </a:r>
            <a:endParaRPr lang="en-US" sz="1600" b="1" dirty="0"/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/>
            <a:r>
              <a:rPr lang="fa-IR" sz="1400" dirty="0">
                <a:cs typeface="B Nazanin" panose="00000400000000000000" pitchFamily="2" charset="-78"/>
              </a:rPr>
              <a:t>زن ۲۲ ساله </a:t>
            </a:r>
            <a:r>
              <a:rPr lang="fa-IR" sz="1400" b="1" dirty="0">
                <a:cs typeface="B Nazanin" panose="00000400000000000000" pitchFamily="2" charset="-78"/>
              </a:rPr>
              <a:t>تیر‌خوردگی</a:t>
            </a:r>
            <a:r>
              <a:rPr lang="en-US" sz="1400" b="1" dirty="0">
                <a:cs typeface="B Nazanin" panose="00000400000000000000" pitchFamily="2" charset="-78"/>
              </a:rPr>
              <a:t> (GSW) </a:t>
            </a:r>
            <a:r>
              <a:rPr lang="fa-IR" sz="1400" b="1" dirty="0">
                <a:cs typeface="B Nazanin" panose="00000400000000000000" pitchFamily="2" charset="-78"/>
              </a:rPr>
              <a:t>در فمور راست</a:t>
            </a:r>
            <a:r>
              <a:rPr lang="en-US" sz="1400" b="1" dirty="0">
                <a:cs typeface="B Nazanin" panose="00000400000000000000" pitchFamily="2" charset="-78"/>
              </a:rPr>
              <a:t>: </a:t>
            </a:r>
            <a:r>
              <a:rPr lang="fa-IR" sz="1700" dirty="0">
                <a:cs typeface="B Nazanin" panose="00000400000000000000" pitchFamily="2" charset="-78"/>
              </a:rPr>
              <a:t>زخم در بخش خارجیِ یک‌سوم تحتانی + زخم ۷ سانتی‌متری در ناحیه داخلیِ قسمت تحتانی. وجود تورم و بدشکلی</a:t>
            </a:r>
            <a:r>
              <a:rPr lang="en-US" sz="1700" dirty="0">
                <a:cs typeface="B Nazanin" panose="00000400000000000000" pitchFamily="2" charset="-78"/>
              </a:rPr>
              <a:t>.</a:t>
            </a:r>
            <a:endParaRPr lang="en-US" sz="17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700" dirty="0">
                <a:cs typeface="B Nazanin" panose="00000400000000000000" pitchFamily="2" charset="-78"/>
              </a:rPr>
              <a:t>خونریزی واضح مشاهده نمی‌شود</a:t>
            </a:r>
            <a:r>
              <a:rPr lang="en-US" sz="1700" dirty="0">
                <a:cs typeface="B Nazanin" panose="00000400000000000000" pitchFamily="2" charset="-78"/>
              </a:rPr>
              <a:t>.</a:t>
            </a:r>
            <a:endParaRPr lang="en-US" sz="1700" b="1" dirty="0">
              <a:cs typeface="B Nazanin" panose="00000400000000000000" pitchFamily="2" charset="-78"/>
            </a:endParaRPr>
          </a:p>
          <a:p>
            <a:pPr algn="r" rtl="1"/>
            <a:r>
              <a:rPr lang="fa-IR" sz="1700" dirty="0">
                <a:cs typeface="B Nazanin" panose="00000400000000000000" pitchFamily="2" charset="-78"/>
              </a:rPr>
              <a:t>          از درد شکایت دارد</a:t>
            </a:r>
            <a:r>
              <a:rPr lang="en-US" sz="1700" dirty="0">
                <a:cs typeface="B Nazanin" panose="00000400000000000000" pitchFamily="2" charset="-78"/>
              </a:rPr>
              <a:t>.</a:t>
            </a:r>
            <a:endParaRPr lang="en-US" sz="1700" b="1" dirty="0">
              <a:cs typeface="B Nazanin" panose="00000400000000000000" pitchFamily="2" charset="-78"/>
            </a:endParaRP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lIns="91440" tIns="45720" rIns="91440" bIns="45720" numCol="1" anchor="t">
            <a:no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مرد </a:t>
            </a:r>
            <a:r>
              <a:rPr lang="fa-IR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۶۱</a:t>
            </a: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ساله</a:t>
            </a:r>
            <a:r>
              <a:rPr lang="en-US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:  </a:t>
            </a: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گلوله‌خوردگی در استخوان ران راست: یک زخم در یک‌سوم پایینی بخش لاترال، و یک زخم </a:t>
            </a:r>
            <a:r>
              <a:rPr lang="fa-IR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۷</a:t>
            </a: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سانتی‌متری در بخش مدیال پایینی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b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تورم و بدشکلی وجود دارد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b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خونریزی واضح مشاهده نمی‌شود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b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</a:br>
            <a:r>
              <a:rPr lang="fa-IR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         </a:t>
            </a:r>
            <a:r>
              <a:rPr lang="ar-SA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از درد شکایت دارد</a:t>
            </a:r>
            <a:r>
              <a:rPr lang="en-US" sz="1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.</a:t>
            </a:r>
            <a:endParaRPr lang="en-US" sz="1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786FE014-9863-9844-876A-91792FBA02D4}"/>
              </a:ext>
            </a:extLst>
          </p:cNvPr>
          <p:cNvSpPr/>
          <p:nvPr/>
        </p:nvSpPr>
        <p:spPr>
          <a:xfrm>
            <a:off x="2476939" y="210699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144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Calibri" panose="020F0502020204030204" pitchFamily="34" charset="0"/>
                <a:cs typeface="Times New Roman"/>
              </a:rPr>
              <a:t>79</a:t>
            </a:r>
            <a:r>
              <a:rPr lang="en-AU" sz="1600" b="1">
                <a:ea typeface="+mn-lt"/>
                <a:cs typeface="Times New Roman"/>
              </a:rPr>
              <a:t> </a:t>
            </a:r>
          </a:p>
          <a:p>
            <a:r>
              <a:rPr lang="en-AU" sz="1600" b="1">
                <a:ea typeface="+mn-lt"/>
                <a:cs typeface="Calibri"/>
              </a:rPr>
              <a:t>90 (</a:t>
            </a:r>
            <a:r>
              <a:rPr lang="en-AU" sz="1600">
                <a:ea typeface="+mn-lt"/>
                <a:cs typeface="+mn-lt"/>
              </a:rPr>
              <a:t>15L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40</a:t>
            </a:r>
          </a:p>
          <a:p>
            <a:r>
              <a:rPr lang="en-AU" sz="1600" b="1">
                <a:ea typeface="+mn-lt"/>
                <a:cs typeface="Calibri"/>
              </a:rPr>
              <a:t>13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F8B038C-B30F-D74F-AF46-FC82A309E617}"/>
              </a:ext>
            </a:extLst>
          </p:cNvPr>
          <p:cNvSpPr/>
          <p:nvPr/>
        </p:nvSpPr>
        <p:spPr>
          <a:xfrm>
            <a:off x="6494198" y="222595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50</a:t>
            </a:r>
            <a:endParaRPr lang="fr-FR" sz="1600">
              <a:cs typeface="Times New Roman"/>
            </a:endParaRPr>
          </a:p>
          <a:p>
            <a:pPr lvl="0"/>
            <a:r>
              <a:rPr lang="fr-FR" sz="1600" b="1">
                <a:ea typeface="+mn-lt"/>
                <a:cs typeface="Times New Roman"/>
              </a:rPr>
              <a:t>167/88</a:t>
            </a:r>
            <a:r>
              <a:rPr lang="en-AU" sz="1600" b="1">
                <a:ea typeface="+mn-lt"/>
                <a:cs typeface="Times New Roman"/>
              </a:rPr>
              <a:t> </a:t>
            </a:r>
          </a:p>
          <a:p>
            <a:r>
              <a:rPr lang="en-AU" sz="1600" b="1">
                <a:ea typeface="+mn-lt"/>
                <a:cs typeface="Calibri"/>
              </a:rPr>
              <a:t>98 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83C7D102-2D0B-624B-9E8E-C5FB336DF6E6}"/>
              </a:ext>
            </a:extLst>
          </p:cNvPr>
          <p:cNvSpPr/>
          <p:nvPr/>
        </p:nvSpPr>
        <p:spPr>
          <a:xfrm>
            <a:off x="10509161" y="205118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136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90 </a:t>
            </a:r>
          </a:p>
          <a:p>
            <a:r>
              <a:rPr lang="en-AU" sz="1600" b="1">
                <a:ea typeface="+mn-lt"/>
                <a:cs typeface="Calibri"/>
              </a:rPr>
              <a:t>96(</a:t>
            </a:r>
            <a:r>
              <a:rPr lang="en-AU" sz="1600">
                <a:ea typeface="+mn-lt"/>
                <a:cs typeface="+mn-lt"/>
              </a:rPr>
              <a:t>10L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="1">
                <a:ea typeface="+mn-lt"/>
                <a:cs typeface="Calibri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20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D45651DA-6F69-904E-9F3C-0E8EC2F504EE}"/>
              </a:ext>
            </a:extLst>
          </p:cNvPr>
          <p:cNvSpPr/>
          <p:nvPr/>
        </p:nvSpPr>
        <p:spPr>
          <a:xfrm>
            <a:off x="2476939" y="3660001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110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130</a:t>
            </a:r>
          </a:p>
          <a:p>
            <a:r>
              <a:rPr lang="pt-PT" sz="1600" b="1">
                <a:ea typeface="+mn-lt"/>
                <a:cs typeface="+mn-lt"/>
              </a:rPr>
              <a:t>97</a:t>
            </a:r>
            <a:endParaRPr lang="fr-FR" sz="1600" b="1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DE57CBF-0162-3B4C-9126-7410176BD4D0}"/>
              </a:ext>
            </a:extLst>
          </p:cNvPr>
          <p:cNvSpPr/>
          <p:nvPr/>
        </p:nvSpPr>
        <p:spPr>
          <a:xfrm>
            <a:off x="6494198" y="3684597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90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113 </a:t>
            </a:r>
          </a:p>
          <a:p>
            <a:r>
              <a:rPr lang="en-AU" sz="1600" b="1">
                <a:ea typeface="+mn-lt"/>
                <a:cs typeface="Calibri"/>
              </a:rPr>
              <a:t>99 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26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83217E4-588D-A14A-9AD1-0E2291487BC7}"/>
              </a:ext>
            </a:extLst>
          </p:cNvPr>
          <p:cNvSpPr/>
          <p:nvPr/>
        </p:nvSpPr>
        <p:spPr>
          <a:xfrm>
            <a:off x="10509161" y="3692520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88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Calibri" panose="020F0502020204030204" pitchFamily="34" charset="0"/>
                <a:cs typeface="Times New Roman"/>
              </a:rPr>
              <a:t>147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96 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  <a:p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39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382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Confirm triage and set priorities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4172722" y="2551837"/>
            <a:ext cx="38465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EXPLOSION SCENARIO</a:t>
            </a:r>
          </a:p>
        </p:txBody>
      </p:sp>
    </p:spTree>
    <p:extLst>
      <p:ext uri="{BB962C8B-B14F-4D97-AF65-F5344CB8AC3E}">
        <p14:creationId xmlns:p14="http://schemas.microsoft.com/office/powerpoint/2010/main" val="2187280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AFD7CB-39F6-442E-A9A9-6D70A2541816}"/>
              </a:ext>
            </a:extLst>
          </p:cNvPr>
          <p:cNvSpPr/>
          <p:nvPr/>
        </p:nvSpPr>
        <p:spPr>
          <a:xfrm>
            <a:off x="275433" y="1572954"/>
            <a:ext cx="3600000" cy="185604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زن ۳۱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چندین جراحت در ناحیه سر، قفسه سینه و شکم.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dirty="0">
                <a:cs typeface="B Nazanin" panose="00000400000000000000" pitchFamily="2" charset="-78"/>
              </a:rPr>
              <a:t>شکم: نرم است اما به‌طور قابل توجهی متورم است. ++</a:t>
            </a:r>
          </a:p>
        </p:txBody>
      </p:sp>
      <p:sp>
        <p:nvSpPr>
          <p:cNvPr id="3" name="Balão com Seta para a Direita 2">
            <a:extLst>
              <a:ext uri="{FF2B5EF4-FFF2-40B4-BE49-F238E27FC236}">
                <a16:creationId xmlns:a16="http://schemas.microsoft.com/office/drawing/2014/main" id="{292F4677-8D8E-1243-B521-1976F59E822C}"/>
              </a:ext>
            </a:extLst>
          </p:cNvPr>
          <p:cNvSpPr/>
          <p:nvPr/>
        </p:nvSpPr>
        <p:spPr>
          <a:xfrm>
            <a:off x="286641" y="243161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160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65</a:t>
            </a:r>
          </a:p>
          <a:p>
            <a:pPr lvl="0"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77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6670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زن ۲۲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زخم در ناحیه ساکروم (استخوان خاجی).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شکستگی باز در قسمت پایین استخوان تیبیای پای چپ.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سوختگی درجه ۲ در سمت چپ صورت و بازوی راست.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در حال گریه به دلیل درد.</a:t>
            </a:r>
          </a:p>
        </p:txBody>
      </p:sp>
      <p:sp>
        <p:nvSpPr>
          <p:cNvPr id="36" name="Balão com Seta para a Direit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4291200" y="242395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126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144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90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26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8305359" y="1582154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زن ۱۵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زخم شکمی در قسمت بالای چپ شکم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شکستگی باز بزرگ در قسمت چپ استخوان ران، اما بدون خونریزی خارجی قابل توجه.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چندین پارگی در ناحیه سر، صورت، گردن، تنه و پای راست.</a:t>
            </a:r>
            <a:br>
              <a:rPr lang="fa-IR" sz="1600" b="1" dirty="0"/>
            </a:br>
            <a:r>
              <a:rPr lang="fa-IR" sz="1600" b="1" dirty="0"/>
              <a:t>با شدت زیاد از درد فریاد می‌زند.</a:t>
            </a:r>
          </a:p>
        </p:txBody>
      </p:sp>
      <p:sp>
        <p:nvSpPr>
          <p:cNvPr id="40" name="Balão com Seta para a Direita 39">
            <a:extLst>
              <a:ext uri="{FF2B5EF4-FFF2-40B4-BE49-F238E27FC236}">
                <a16:creationId xmlns:a16="http://schemas.microsoft.com/office/drawing/2014/main" id="{A4415D29-6FEC-BF44-9DEA-8B9B6DA9F4B4}"/>
              </a:ext>
            </a:extLst>
          </p:cNvPr>
          <p:cNvSpPr/>
          <p:nvPr/>
        </p:nvSpPr>
        <p:spPr>
          <a:xfrm>
            <a:off x="8306163" y="242395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101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92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مرد ۷۵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سوختگی در سمت راست صورت و قفسه سینه.</a:t>
            </a:r>
            <a:br>
              <a:rPr lang="fa-IR" sz="1600" b="1" dirty="0"/>
            </a:br>
            <a:r>
              <a:rPr lang="fa-IR" sz="1600" b="1" dirty="0"/>
              <a:t>چندین زخم ناشی از ترکش در سر، صورت، تنه و پاها.</a:t>
            </a:r>
          </a:p>
        </p:txBody>
      </p:sp>
      <p:sp>
        <p:nvSpPr>
          <p:cNvPr id="46" name="Balão com Seta para a Direit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286641" y="3723250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22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N/A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</a:t>
            </a:r>
            <a:r>
              <a:rPr lang="en-AU" sz="1600">
                <a:ea typeface="Calibri" panose="020F0502020204030204" pitchFamily="34" charset="0"/>
                <a:cs typeface="Times New Roman"/>
              </a:rPr>
              <a:t>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N/A</a:t>
            </a:r>
            <a:r>
              <a:rPr lang="en-AU" sz="1600">
                <a:ea typeface="Calibri" panose="020F0502020204030204" pitchFamily="34" charset="0"/>
                <a:cs typeface="Times New Roman"/>
              </a:rPr>
              <a:t> 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پسر ۱۲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یک زخم در سمت راست سر.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چندین زخم کوچک در بازوی راست، تنه و پای راست.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بدشکلی بسته در ساعد چپ.</a:t>
            </a:r>
          </a:p>
        </p:txBody>
      </p:sp>
      <p:sp>
        <p:nvSpPr>
          <p:cNvPr id="49" name="Balão com Seta para a Direit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4291200" y="3772883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118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rIns="36000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زن ۳۸ ساله.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قطع ناقص پای چپ در بالای زانو همراه با خونریزی.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زخم‌های پای راست همراه با شکستگی باز.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۲۰٪ سوختگی در ناحیه قفسه سینه و صورت.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خس‌خس سینه (وِیزینگ).</a:t>
            </a:r>
          </a:p>
        </p:txBody>
      </p:sp>
      <p:sp>
        <p:nvSpPr>
          <p:cNvPr id="52" name="Balão com Seta para a Direit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8306163" y="3752815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152</a:t>
            </a: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86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 </a:t>
            </a:r>
            <a:r>
              <a:rPr lang="en-AU" sz="1600" b="1">
                <a:cs typeface="Times New Roman"/>
              </a:rPr>
              <a:t>88</a:t>
            </a:r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46</a:t>
            </a:r>
          </a:p>
          <a:p>
            <a:pPr algn="r"/>
            <a:r>
              <a:rPr lang="en-AU" sz="1600">
                <a:cs typeface="Times New Roman"/>
              </a:rPr>
              <a:t>GCS </a:t>
            </a:r>
            <a:r>
              <a:rPr lang="en-AU" sz="1600" b="1">
                <a:cs typeface="Times New Roman"/>
              </a:rPr>
              <a:t>13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37051A4-3C31-9E4F-87FA-E359CEB1315B}"/>
              </a:ext>
            </a:extLst>
          </p:cNvPr>
          <p:cNvSpPr>
            <a:spLocks noChangeAspect="1"/>
          </p:cNvSpPr>
          <p:nvPr/>
        </p:nvSpPr>
        <p:spPr>
          <a:xfrm>
            <a:off x="8174899" y="3583142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12</a:t>
            </a: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204E8B1B-EED7-1649-9A9A-7F07FBB1FDA8}"/>
              </a:ext>
            </a:extLst>
          </p:cNvPr>
          <p:cNvSpPr>
            <a:spLocks noChangeAspect="1"/>
          </p:cNvSpPr>
          <p:nvPr/>
        </p:nvSpPr>
        <p:spPr>
          <a:xfrm>
            <a:off x="4159936" y="3591731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826BA10F-D65F-A044-92EA-542DEA011252}"/>
              </a:ext>
            </a:extLst>
          </p:cNvPr>
          <p:cNvSpPr>
            <a:spLocks noChangeAspect="1"/>
          </p:cNvSpPr>
          <p:nvPr/>
        </p:nvSpPr>
        <p:spPr>
          <a:xfrm>
            <a:off x="144973" y="3583142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2C590D8D-C474-784B-BBBA-FCE67A5F9E6C}"/>
              </a:ext>
            </a:extLst>
          </p:cNvPr>
          <p:cNvSpPr>
            <a:spLocks noChangeAspect="1"/>
          </p:cNvSpPr>
          <p:nvPr/>
        </p:nvSpPr>
        <p:spPr>
          <a:xfrm>
            <a:off x="8174899" y="60179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7BC83B27-7F33-214F-BF04-BDC540982795}"/>
              </a:ext>
            </a:extLst>
          </p:cNvPr>
          <p:cNvSpPr>
            <a:spLocks noChangeAspect="1"/>
          </p:cNvSpPr>
          <p:nvPr/>
        </p:nvSpPr>
        <p:spPr>
          <a:xfrm>
            <a:off x="4159936" y="68768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8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33153EEA-6167-3C48-B83C-76CC7BC25C20}"/>
              </a:ext>
            </a:extLst>
          </p:cNvPr>
          <p:cNvSpPr>
            <a:spLocks noChangeAspect="1"/>
          </p:cNvSpPr>
          <p:nvPr/>
        </p:nvSpPr>
        <p:spPr>
          <a:xfrm>
            <a:off x="144973" y="38085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7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53B9EB8-CB1C-3748-B4CB-A8FE44A8C10C}"/>
              </a:ext>
            </a:extLst>
          </p:cNvPr>
          <p:cNvSpPr/>
          <p:nvPr/>
        </p:nvSpPr>
        <p:spPr>
          <a:xfrm>
            <a:off x="2476939" y="236457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148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Calibri" panose="020F0502020204030204" pitchFamily="34" charset="0"/>
                <a:cs typeface="Times New Roman"/>
              </a:rPr>
              <a:t>73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88 (</a:t>
            </a:r>
            <a:r>
              <a:rPr lang="en-AU" sz="1600">
                <a:ea typeface="+mn-lt"/>
                <a:cs typeface="+mn-lt"/>
              </a:rPr>
              <a:t>70%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Intubated</a:t>
            </a:r>
          </a:p>
          <a:p>
            <a:r>
              <a:rPr lang="en-AU" sz="1600" b="1">
                <a:ea typeface="+mn-lt"/>
                <a:cs typeface="Calibri"/>
              </a:rPr>
              <a:t>Intubated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D1C32FC9-2176-BF4C-9CD9-DC03B0FF9854}"/>
              </a:ext>
            </a:extLst>
          </p:cNvPr>
          <p:cNvSpPr/>
          <p:nvPr/>
        </p:nvSpPr>
        <p:spPr>
          <a:xfrm>
            <a:off x="6494198" y="248353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cs typeface="Times New Roman"/>
              </a:rPr>
              <a:t>108</a:t>
            </a:r>
            <a:endParaRPr lang="fr-FR" sz="1600">
              <a:cs typeface="Times New Roman"/>
            </a:endParaRPr>
          </a:p>
          <a:p>
            <a:pPr lvl="0"/>
            <a:r>
              <a:rPr lang="pt-PT" sz="1600" b="1">
                <a:ea typeface="+mn-lt"/>
                <a:cs typeface="Times New Roman"/>
              </a:rPr>
              <a:t>133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91 (</a:t>
            </a:r>
            <a:r>
              <a:rPr lang="en-AU" sz="1600">
                <a:ea typeface="+mn-lt"/>
                <a:cs typeface="+mn-lt"/>
              </a:rPr>
              <a:t>10L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26</a:t>
            </a:r>
          </a:p>
          <a:p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E0AD797-FCC6-AB47-AA04-91F942069914}"/>
              </a:ext>
            </a:extLst>
          </p:cNvPr>
          <p:cNvSpPr/>
          <p:nvPr/>
        </p:nvSpPr>
        <p:spPr>
          <a:xfrm>
            <a:off x="10509161" y="230876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147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88</a:t>
            </a:r>
          </a:p>
          <a:p>
            <a:r>
              <a:rPr lang="en-AU" sz="1600" b="1">
                <a:ea typeface="+mn-lt"/>
                <a:cs typeface="Calibri"/>
              </a:rPr>
              <a:t>93 (</a:t>
            </a:r>
            <a:r>
              <a:rPr lang="en-AU" sz="1600">
                <a:ea typeface="+mn-lt"/>
                <a:cs typeface="+mn-lt"/>
              </a:rPr>
              <a:t>10L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="1">
                <a:ea typeface="+mn-lt"/>
                <a:cs typeface="Calibri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18</a:t>
            </a:r>
          </a:p>
          <a:p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C83A8F03-01B5-954F-92EE-8FEC98A28395}"/>
              </a:ext>
            </a:extLst>
          </p:cNvPr>
          <p:cNvSpPr/>
          <p:nvPr/>
        </p:nvSpPr>
        <p:spPr>
          <a:xfrm>
            <a:off x="2476939" y="3749259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31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38</a:t>
            </a:r>
          </a:p>
          <a:p>
            <a:r>
              <a:rPr lang="pt-PT" sz="1600" b="1">
                <a:ea typeface="+mn-lt"/>
                <a:cs typeface="+mn-lt"/>
              </a:rPr>
              <a:t>N/A</a:t>
            </a:r>
            <a:endParaRPr lang="fr-FR" sz="1600" b="1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5</a:t>
            </a:r>
          </a:p>
          <a:p>
            <a:r>
              <a:rPr lang="en-AU" sz="1600" b="1">
                <a:ea typeface="+mn-lt"/>
                <a:cs typeface="Calibri"/>
              </a:rPr>
              <a:t>3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E4FBFFB2-A5AF-964E-B07C-83E7386BB150}"/>
              </a:ext>
            </a:extLst>
          </p:cNvPr>
          <p:cNvSpPr/>
          <p:nvPr/>
        </p:nvSpPr>
        <p:spPr>
          <a:xfrm>
            <a:off x="6494198" y="3761155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116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120</a:t>
            </a:r>
          </a:p>
          <a:p>
            <a:r>
              <a:rPr lang="en-AU" sz="1600" b="1">
                <a:ea typeface="+mn-lt"/>
                <a:cs typeface="Calibri"/>
              </a:rPr>
              <a:t>93 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16</a:t>
            </a:r>
          </a:p>
          <a:p>
            <a:r>
              <a:rPr lang="en-AU" sz="1600" b="1">
                <a:ea typeface="+mn-lt"/>
                <a:cs typeface="Calibri"/>
              </a:rPr>
              <a:t>12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26255DE-D574-5E4E-8237-DC51C1079480}"/>
              </a:ext>
            </a:extLst>
          </p:cNvPr>
          <p:cNvSpPr/>
          <p:nvPr/>
        </p:nvSpPr>
        <p:spPr>
          <a:xfrm>
            <a:off x="10509161" y="3743678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166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Calibri" panose="020F0502020204030204" pitchFamily="34" charset="0"/>
                <a:cs typeface="Times New Roman"/>
              </a:rPr>
              <a:t>60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90 </a:t>
            </a:r>
            <a:r>
              <a:rPr lang="en-AU" sz="1600">
                <a:ea typeface="+mn-lt"/>
                <a:cs typeface="Calibri"/>
              </a:rPr>
              <a:t>(</a:t>
            </a:r>
            <a:r>
              <a:rPr lang="en-AU" sz="1600">
                <a:ea typeface="+mn-lt"/>
                <a:cs typeface="+mn-lt"/>
              </a:rPr>
              <a:t>100%O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Intubated</a:t>
            </a:r>
          </a:p>
          <a:p>
            <a:pPr lvl="0"/>
            <a:r>
              <a:rPr lang="en-AU" sz="1600" b="1">
                <a:ea typeface="+mn-lt"/>
                <a:cs typeface="Times New Roman"/>
              </a:rPr>
              <a:t>Intubated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4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3825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Confirm triage and set priorities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4172722" y="2551837"/>
            <a:ext cx="38465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CAR SCENARIO</a:t>
            </a:r>
          </a:p>
        </p:txBody>
      </p:sp>
    </p:spTree>
    <p:extLst>
      <p:ext uri="{BB962C8B-B14F-4D97-AF65-F5344CB8AC3E}">
        <p14:creationId xmlns:p14="http://schemas.microsoft.com/office/powerpoint/2010/main" val="1916119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alão com Seta para a Direita 23">
            <a:extLst>
              <a:ext uri="{FF2B5EF4-FFF2-40B4-BE49-F238E27FC236}">
                <a16:creationId xmlns:a16="http://schemas.microsoft.com/office/drawing/2014/main" id="{6C3E2ED8-CE0A-FB41-A3E4-E061A3FBBDF0}"/>
              </a:ext>
            </a:extLst>
          </p:cNvPr>
          <p:cNvSpPr/>
          <p:nvPr/>
        </p:nvSpPr>
        <p:spPr>
          <a:xfrm>
            <a:off x="8305359" y="233195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93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88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92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30</a:t>
            </a:r>
          </a:p>
          <a:p>
            <a:pPr lvl="0"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52823F06-D9F8-CD49-A5DE-FC9EFA151BA9}"/>
              </a:ext>
            </a:extLst>
          </p:cNvPr>
          <p:cNvSpPr/>
          <p:nvPr/>
        </p:nvSpPr>
        <p:spPr>
          <a:xfrm>
            <a:off x="275433" y="1595808"/>
            <a:ext cx="3600000" cy="18732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دختر ۸ ساله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کبودی و بدشکلی بسته در شانه راست. 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بدشکلی بسته در استخوان‌های تیبیـا/فیبولا در پای چپ. 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به همراه خانواده وارد شده است. </a:t>
            </a:r>
          </a:p>
          <a:p>
            <a:pPr algn="r" rtl="1"/>
            <a:r>
              <a:rPr lang="fa-IR" sz="1600" b="1" dirty="0">
                <a:cs typeface="B Nazanin" panose="00000400000000000000" pitchFamily="2" charset="-78"/>
              </a:rPr>
              <a:t>بسیار مضطرب.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76EAE6B3-FFE5-414E-9116-4FAC365E79A3}"/>
              </a:ext>
            </a:extLst>
          </p:cNvPr>
          <p:cNvSpPr/>
          <p:nvPr/>
        </p:nvSpPr>
        <p:spPr>
          <a:xfrm>
            <a:off x="4290396" y="1588714"/>
            <a:ext cx="3600000" cy="1866709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algn="r" rtl="1"/>
            <a:r>
              <a:rPr lang="ar-SA" sz="1600" b="1" dirty="0">
                <a:cs typeface="B Nazanin" panose="00000400000000000000" pitchFamily="2" charset="-78"/>
              </a:rPr>
              <a:t>مرد </a:t>
            </a:r>
            <a:r>
              <a:rPr lang="fa-IR" sz="1600" b="1" dirty="0">
                <a:cs typeface="B Nazanin" panose="00000400000000000000" pitchFamily="2" charset="-78"/>
              </a:rPr>
              <a:t>۲۸</a:t>
            </a:r>
            <a:r>
              <a:rPr lang="ar-SA" sz="1600" b="1" dirty="0">
                <a:cs typeface="B Nazanin" panose="00000400000000000000" pitchFamily="2" charset="-78"/>
              </a:rPr>
              <a:t> ساله</a:t>
            </a:r>
            <a:br>
              <a:rPr lang="en-US" sz="1600" b="1" dirty="0">
                <a:cs typeface="B Nazanin" panose="00000400000000000000" pitchFamily="2" charset="-78"/>
              </a:rPr>
            </a:br>
            <a:r>
              <a:rPr lang="ar-SA" sz="1600" b="1" dirty="0">
                <a:cs typeface="B Nazanin" panose="00000400000000000000" pitchFamily="2" charset="-78"/>
              </a:rPr>
              <a:t>سرنشین صندلی جلو، ظاهراً بدون کمربند</a:t>
            </a:r>
            <a:r>
              <a:rPr lang="en-US" sz="1600" b="1" dirty="0">
                <a:cs typeface="B Nazanin" panose="00000400000000000000" pitchFamily="2" charset="-78"/>
              </a:rPr>
              <a:t>.</a:t>
            </a:r>
            <a:br>
              <a:rPr lang="en-US" sz="1600" b="1" dirty="0">
                <a:cs typeface="B Nazanin" panose="00000400000000000000" pitchFamily="2" charset="-78"/>
              </a:rPr>
            </a:br>
            <a:r>
              <a:rPr lang="ar-SA" sz="1600" b="1" dirty="0">
                <a:cs typeface="B Nazanin" panose="00000400000000000000" pitchFamily="2" charset="-78"/>
              </a:rPr>
              <a:t>زخم خون‌ریزی‌دهنده در پوست سر</a:t>
            </a:r>
            <a:r>
              <a:rPr lang="en-US" sz="1600" b="1" dirty="0">
                <a:cs typeface="B Nazanin" panose="00000400000000000000" pitchFamily="2" charset="-78"/>
              </a:rPr>
              <a:t>.</a:t>
            </a:r>
            <a:br>
              <a:rPr lang="en-US" sz="1600" b="1" dirty="0">
                <a:cs typeface="B Nazanin" panose="00000400000000000000" pitchFamily="2" charset="-78"/>
              </a:rPr>
            </a:br>
            <a:r>
              <a:rPr lang="ar-SA" sz="1600" b="1" dirty="0">
                <a:cs typeface="B Nazanin" panose="00000400000000000000" pitchFamily="2" charset="-78"/>
              </a:rPr>
              <a:t>شکستگی باز در درشت‌نی و نازک‌نی پای راست</a:t>
            </a:r>
            <a:r>
              <a:rPr lang="en-US" sz="1600" b="1" dirty="0">
                <a:cs typeface="B Nazanin" panose="00000400000000000000" pitchFamily="2" charset="-78"/>
              </a:rPr>
              <a:t>.</a:t>
            </a:r>
            <a:br>
              <a:rPr lang="en-US" sz="1600" b="1" dirty="0">
                <a:cs typeface="B Nazanin" panose="00000400000000000000" pitchFamily="2" charset="-78"/>
              </a:rPr>
            </a:br>
            <a:r>
              <a:rPr lang="ar-SA" sz="1600" b="1" dirty="0">
                <a:cs typeface="B Nazanin" panose="00000400000000000000" pitchFamily="2" charset="-78"/>
              </a:rPr>
              <a:t>شکستگی باز استخوان بازو کمی بالاتر از آرنج</a:t>
            </a:r>
            <a:r>
              <a:rPr lang="en-US" sz="1600" b="1" dirty="0">
                <a:cs typeface="B Nazanin" panose="00000400000000000000" pitchFamily="2" charset="-78"/>
              </a:rPr>
              <a:t>.</a:t>
            </a:r>
          </a:p>
        </p:txBody>
      </p:sp>
      <p:sp>
        <p:nvSpPr>
          <p:cNvPr id="36" name="Balão com Seta para a Direita 35">
            <a:extLst>
              <a:ext uri="{FF2B5EF4-FFF2-40B4-BE49-F238E27FC236}">
                <a16:creationId xmlns:a16="http://schemas.microsoft.com/office/drawing/2014/main" id="{0A72ADD3-6C74-234B-9F7E-064531E06EA5}"/>
              </a:ext>
            </a:extLst>
          </p:cNvPr>
          <p:cNvSpPr/>
          <p:nvPr/>
        </p:nvSpPr>
        <p:spPr>
          <a:xfrm>
            <a:off x="4290396" y="233196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99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126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93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815CFDD8-86EF-134E-A73F-8968B16C4D23}"/>
              </a:ext>
            </a:extLst>
          </p:cNvPr>
          <p:cNvSpPr/>
          <p:nvPr/>
        </p:nvSpPr>
        <p:spPr>
          <a:xfrm>
            <a:off x="275433" y="508712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مرد ۱۷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هماتوم نرم همراه با خراش کوچک در سمت چپ سر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تغییر شکل بسته در استخوان ران راست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تغییر رنگ و بدشکلی در ناحیۀ تحتانی شکم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لگن نامتقارن</a:t>
            </a:r>
          </a:p>
        </p:txBody>
      </p:sp>
      <p:sp>
        <p:nvSpPr>
          <p:cNvPr id="46" name="Balão com Seta para a Direita 45">
            <a:extLst>
              <a:ext uri="{FF2B5EF4-FFF2-40B4-BE49-F238E27FC236}">
                <a16:creationId xmlns:a16="http://schemas.microsoft.com/office/drawing/2014/main" id="{C37AAF9A-1217-214D-906B-42797C2BA320}"/>
              </a:ext>
            </a:extLst>
          </p:cNvPr>
          <p:cNvSpPr/>
          <p:nvPr/>
        </p:nvSpPr>
        <p:spPr>
          <a:xfrm>
            <a:off x="285837" y="3714051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cs typeface="Times New Roman"/>
              </a:rPr>
              <a:t>HR </a:t>
            </a:r>
            <a:r>
              <a:rPr lang="en-AU" sz="1600" b="1">
                <a:cs typeface="Times New Roman"/>
              </a:rPr>
              <a:t>116</a:t>
            </a:r>
          </a:p>
          <a:p>
            <a:pPr algn="r"/>
            <a:r>
              <a:rPr lang="en-AU" sz="1600">
                <a:cs typeface="Times New Roman"/>
              </a:rPr>
              <a:t>SBP </a:t>
            </a:r>
            <a:r>
              <a:rPr lang="en-AU" sz="1600" b="1">
                <a:cs typeface="Times New Roman"/>
              </a:rPr>
              <a:t>85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cs typeface="Times New Roman"/>
              </a:rPr>
              <a:t>91</a:t>
            </a:r>
          </a:p>
          <a:p>
            <a:pPr algn="r"/>
            <a:r>
              <a:rPr lang="en-AU" sz="1600">
                <a:cs typeface="Times New Roman"/>
              </a:rPr>
              <a:t>RR </a:t>
            </a:r>
            <a:r>
              <a:rPr lang="en-AU" sz="1600" b="1">
                <a:cs typeface="Times New Roman"/>
              </a:rPr>
              <a:t>22</a:t>
            </a:r>
          </a:p>
          <a:p>
            <a:pPr algn="r"/>
            <a:r>
              <a:rPr lang="en-AU" sz="1600">
                <a:cs typeface="Times New Roman"/>
              </a:rPr>
              <a:t>GCS </a:t>
            </a:r>
            <a:r>
              <a:rPr lang="en-AU" sz="1600" b="1">
                <a:cs typeface="Times New Roman"/>
              </a:rPr>
              <a:t>11</a:t>
            </a:r>
          </a:p>
        </p:txBody>
      </p:sp>
      <p:sp>
        <p:nvSpPr>
          <p:cNvPr id="47" name="Rectangle 5">
            <a:extLst>
              <a:ext uri="{FF2B5EF4-FFF2-40B4-BE49-F238E27FC236}">
                <a16:creationId xmlns:a16="http://schemas.microsoft.com/office/drawing/2014/main" id="{6045384B-0C30-9C41-9D53-404C0C1AD91C}"/>
              </a:ext>
            </a:extLst>
          </p:cNvPr>
          <p:cNvSpPr/>
          <p:nvPr/>
        </p:nvSpPr>
        <p:spPr>
          <a:xfrm>
            <a:off x="4290396" y="5102883"/>
            <a:ext cx="3600000" cy="1622435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زن ۴۴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>
                <a:cs typeface="B Nazanin" panose="00000400000000000000" pitchFamily="2" charset="-78"/>
              </a:rPr>
              <a:t>قطع‌شدگی تروماتیک پای چپ؛ خونریزی حداقل است و تورنیکه در محل قرار دارد.</a:t>
            </a:r>
            <a:br>
              <a:rPr lang="fa-IR" sz="1600" b="1" dirty="0">
                <a:cs typeface="B Nazanin" panose="00000400000000000000" pitchFamily="2" charset="-78"/>
              </a:rPr>
            </a:br>
            <a:r>
              <a:rPr lang="fa-IR" sz="1600" b="1" dirty="0">
                <a:cs typeface="B Nazanin" panose="00000400000000000000" pitchFamily="2" charset="-78"/>
              </a:rPr>
              <a:t>کوفتگی‌های سمت راست قفسه سینه و دشواری در تنفس.</a:t>
            </a:r>
          </a:p>
        </p:txBody>
      </p:sp>
      <p:sp>
        <p:nvSpPr>
          <p:cNvPr id="49" name="Balão com Seta para a Direita 48">
            <a:extLst>
              <a:ext uri="{FF2B5EF4-FFF2-40B4-BE49-F238E27FC236}">
                <a16:creationId xmlns:a16="http://schemas.microsoft.com/office/drawing/2014/main" id="{AC083A9A-77E2-D545-A300-F504C7E984BA}"/>
              </a:ext>
            </a:extLst>
          </p:cNvPr>
          <p:cNvSpPr/>
          <p:nvPr/>
        </p:nvSpPr>
        <p:spPr>
          <a:xfrm>
            <a:off x="4290396" y="3763684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115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74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74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40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E5427172-69C5-6E43-AD8F-4722730C0F9B}"/>
              </a:ext>
            </a:extLst>
          </p:cNvPr>
          <p:cNvSpPr/>
          <p:nvPr/>
        </p:nvSpPr>
        <p:spPr>
          <a:xfrm>
            <a:off x="8305359" y="5096322"/>
            <a:ext cx="3600000" cy="1613236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rIns="36000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زن ۷۱ ساله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پاها بسیار متورم و تغییر رنگ داده‌اند. درد شدید. بخش پایین پای چپ سرد است. شکستگی بسته‌ استخوان ران راست و شکستگی باز مچ پای چپ.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500" b="1" dirty="0">
                <a:cs typeface="B Nazanin" panose="00000400000000000000" pitchFamily="2" charset="-78"/>
              </a:rPr>
              <a:t>بریدگی‌ روی صورت. شکستگی باز مچ دست راست.</a:t>
            </a:r>
          </a:p>
        </p:txBody>
      </p:sp>
      <p:sp>
        <p:nvSpPr>
          <p:cNvPr id="52" name="Balão com Seta para a Direita 51">
            <a:extLst>
              <a:ext uri="{FF2B5EF4-FFF2-40B4-BE49-F238E27FC236}">
                <a16:creationId xmlns:a16="http://schemas.microsoft.com/office/drawing/2014/main" id="{ADC26F5A-6BFC-834D-AD04-9FE6B78C6586}"/>
              </a:ext>
            </a:extLst>
          </p:cNvPr>
          <p:cNvSpPr/>
          <p:nvPr/>
        </p:nvSpPr>
        <p:spPr>
          <a:xfrm>
            <a:off x="8305359" y="3743616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100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80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78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  <a:endParaRPr lang="en-AU" sz="1600" b="1">
              <a:cs typeface="Times New Roman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DA38660F-5D25-AA4E-B211-9C02DB8805EF}"/>
              </a:ext>
            </a:extLst>
          </p:cNvPr>
          <p:cNvSpPr/>
          <p:nvPr/>
        </p:nvSpPr>
        <p:spPr>
          <a:xfrm>
            <a:off x="8316567" y="1586608"/>
            <a:ext cx="3600000" cy="1882470"/>
          </a:xfrm>
          <a:prstGeom prst="foldedCorner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</p:spPr>
        <p:txBody>
          <a:bodyPr wrap="square" numCol="1"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مرد ۶۶ ساله (احتمالاً راننده)</a:t>
            </a:r>
            <a:endParaRPr lang="fa-IR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خراشیدگی در ناحیۀ پیشانی چپ</a:t>
            </a:r>
            <a:endParaRPr lang="fa-IR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تغییر رنگ در ناحیۀ قفسه سینه و شکم در اثر کمربند ایمنی</a:t>
            </a:r>
            <a:endParaRPr lang="fa-IR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رنگ‌پریده و عرق‌ سرد</a:t>
            </a:r>
            <a:endParaRPr lang="fa-IR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درد در سمت چپ قفسه سینه و گردن</a:t>
            </a:r>
            <a:endParaRPr lang="fa-IR" sz="16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1600" b="1" dirty="0"/>
              <a:t>بدشکلی دردناک در مچ دست چپ</a:t>
            </a:r>
            <a:endParaRPr lang="fa-IR" sz="1600" dirty="0"/>
          </a:p>
        </p:txBody>
      </p:sp>
      <p:sp>
        <p:nvSpPr>
          <p:cNvPr id="22" name="Balão com Seta para a Direita 21">
            <a:extLst>
              <a:ext uri="{FF2B5EF4-FFF2-40B4-BE49-F238E27FC236}">
                <a16:creationId xmlns:a16="http://schemas.microsoft.com/office/drawing/2014/main" id="{42CE6066-9F9D-CA48-B030-C40B677CF153}"/>
              </a:ext>
            </a:extLst>
          </p:cNvPr>
          <p:cNvSpPr/>
          <p:nvPr/>
        </p:nvSpPr>
        <p:spPr>
          <a:xfrm>
            <a:off x="275433" y="233195"/>
            <a:ext cx="2196000" cy="1323439"/>
          </a:xfrm>
          <a:prstGeom prst="rightArrowCallou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0" tIns="45720" rIns="91440" bIns="45720" anchor="t">
            <a:spAutoFit/>
          </a:bodyPr>
          <a:lstStyle/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HR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130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SBP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120</a:t>
            </a:r>
          </a:p>
          <a:p>
            <a:pPr algn="r"/>
            <a:r>
              <a:rPr lang="en-AU" sz="1600">
                <a:ea typeface="+mn-lt"/>
                <a:cs typeface="+mn-lt"/>
              </a:rPr>
              <a:t>%O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Sats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99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RR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18</a:t>
            </a:r>
          </a:p>
          <a:p>
            <a:pPr algn="r"/>
            <a:r>
              <a:rPr lang="en-AU" sz="1600">
                <a:ea typeface="Calibri" panose="020F0502020204030204" pitchFamily="34" charset="0"/>
                <a:cs typeface="Times New Roman"/>
              </a:rPr>
              <a:t>GCS </a:t>
            </a:r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B91EC3E7-4D28-164A-81D1-A34B40D24109}"/>
              </a:ext>
            </a:extLst>
          </p:cNvPr>
          <p:cNvSpPr>
            <a:spLocks noChangeAspect="1"/>
          </p:cNvSpPr>
          <p:nvPr/>
        </p:nvSpPr>
        <p:spPr>
          <a:xfrm>
            <a:off x="8174899" y="3583142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18</a:t>
            </a:r>
          </a:p>
        </p:txBody>
      </p:sp>
      <p:sp>
        <p:nvSpPr>
          <p:cNvPr id="32" name="Rectangle 22">
            <a:extLst>
              <a:ext uri="{FF2B5EF4-FFF2-40B4-BE49-F238E27FC236}">
                <a16:creationId xmlns:a16="http://schemas.microsoft.com/office/drawing/2014/main" id="{9CE87AC7-55CE-F949-B642-A2A5C95FA943}"/>
              </a:ext>
            </a:extLst>
          </p:cNvPr>
          <p:cNvSpPr>
            <a:spLocks noChangeAspect="1"/>
          </p:cNvSpPr>
          <p:nvPr/>
        </p:nvSpPr>
        <p:spPr>
          <a:xfrm>
            <a:off x="4159936" y="3591731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:a16="http://schemas.microsoft.com/office/drawing/2014/main" id="{406D64DD-E76A-8846-A06B-43DB683BBA85}"/>
              </a:ext>
            </a:extLst>
          </p:cNvPr>
          <p:cNvSpPr>
            <a:spLocks noChangeAspect="1"/>
          </p:cNvSpPr>
          <p:nvPr/>
        </p:nvSpPr>
        <p:spPr>
          <a:xfrm>
            <a:off x="144973" y="3583142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2DB74CEA-8D1F-8645-9A27-3AEC957B5A5B}"/>
              </a:ext>
            </a:extLst>
          </p:cNvPr>
          <p:cNvSpPr>
            <a:spLocks noChangeAspect="1"/>
          </p:cNvSpPr>
          <p:nvPr/>
        </p:nvSpPr>
        <p:spPr>
          <a:xfrm>
            <a:off x="8174899" y="60179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7674A0EB-10D1-764A-A17D-9ACAE7B46054}"/>
              </a:ext>
            </a:extLst>
          </p:cNvPr>
          <p:cNvSpPr>
            <a:spLocks noChangeAspect="1"/>
          </p:cNvSpPr>
          <p:nvPr/>
        </p:nvSpPr>
        <p:spPr>
          <a:xfrm>
            <a:off x="4159936" y="68768"/>
            <a:ext cx="540000" cy="540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/>
              <a:t>14</a:t>
            </a:r>
          </a:p>
        </p:txBody>
      </p:sp>
      <p:sp>
        <p:nvSpPr>
          <p:cNvPr id="37" name="Rectangle 22">
            <a:extLst>
              <a:ext uri="{FF2B5EF4-FFF2-40B4-BE49-F238E27FC236}">
                <a16:creationId xmlns:a16="http://schemas.microsoft.com/office/drawing/2014/main" id="{F229235C-8A8C-5E47-AC74-C8C8A8EB9CE9}"/>
              </a:ext>
            </a:extLst>
          </p:cNvPr>
          <p:cNvSpPr>
            <a:spLocks noChangeAspect="1"/>
          </p:cNvSpPr>
          <p:nvPr/>
        </p:nvSpPr>
        <p:spPr>
          <a:xfrm>
            <a:off x="144973" y="38085"/>
            <a:ext cx="540000" cy="540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2400" b="1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50F8F352-3356-984F-97B0-6203F5584FAC}"/>
              </a:ext>
            </a:extLst>
          </p:cNvPr>
          <p:cNvSpPr/>
          <p:nvPr/>
        </p:nvSpPr>
        <p:spPr>
          <a:xfrm>
            <a:off x="2476939" y="236457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101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Calibri" panose="020F0502020204030204" pitchFamily="34" charset="0"/>
                <a:cs typeface="Times New Roman"/>
              </a:rPr>
              <a:t>100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96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15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C296D443-2165-8E4D-BF70-A55C0B9DB044}"/>
              </a:ext>
            </a:extLst>
          </p:cNvPr>
          <p:cNvSpPr/>
          <p:nvPr/>
        </p:nvSpPr>
        <p:spPr>
          <a:xfrm>
            <a:off x="6494198" y="248353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cs typeface="Times New Roman"/>
              </a:rPr>
              <a:t>70</a:t>
            </a:r>
            <a:endParaRPr lang="fr-FR" sz="1600">
              <a:cs typeface="Times New Roman"/>
            </a:endParaRPr>
          </a:p>
          <a:p>
            <a:pPr lvl="0"/>
            <a:r>
              <a:rPr lang="pt-PT" sz="1600" b="1">
                <a:ea typeface="+mn-lt"/>
                <a:cs typeface="Times New Roman"/>
              </a:rPr>
              <a:t>90</a:t>
            </a:r>
            <a:endParaRPr lang="en-AU" sz="1600" b="1">
              <a:ea typeface="+mn-lt"/>
              <a:cs typeface="Times New Roman"/>
            </a:endParaRPr>
          </a:p>
          <a:p>
            <a:r>
              <a:rPr lang="en-AU" sz="1600" b="1">
                <a:ea typeface="+mn-lt"/>
                <a:cs typeface="Calibri"/>
              </a:rPr>
              <a:t>99 </a:t>
            </a:r>
            <a:r>
              <a:rPr lang="en-AU" sz="1600">
                <a:ea typeface="+mn-lt"/>
                <a:cs typeface="Calibri"/>
              </a:rPr>
              <a:t>(</a:t>
            </a:r>
            <a:r>
              <a:rPr lang="en-AU" sz="1600">
                <a:ea typeface="+mn-lt"/>
                <a:cs typeface="+mn-lt"/>
              </a:rPr>
              <a:t>35%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Intubated</a:t>
            </a:r>
          </a:p>
          <a:p>
            <a:r>
              <a:rPr lang="en-AU" sz="1600" b="1">
                <a:ea typeface="+mn-lt"/>
                <a:cs typeface="Calibri"/>
              </a:rPr>
              <a:t>Intubated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693CD5C9-A3F6-AD42-B718-E64DB410ADF7}"/>
              </a:ext>
            </a:extLst>
          </p:cNvPr>
          <p:cNvSpPr/>
          <p:nvPr/>
        </p:nvSpPr>
        <p:spPr>
          <a:xfrm>
            <a:off x="10509161" y="230876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70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110</a:t>
            </a:r>
          </a:p>
          <a:p>
            <a:r>
              <a:rPr lang="en-AU" sz="1600" b="1">
                <a:ea typeface="+mn-lt"/>
                <a:cs typeface="Calibri"/>
              </a:rPr>
              <a:t>96 </a:t>
            </a:r>
            <a:r>
              <a:rPr lang="en-AU" sz="1600">
                <a:ea typeface="+mn-lt"/>
                <a:cs typeface="Calibri"/>
              </a:rPr>
              <a:t>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="1">
                <a:ea typeface="+mn-lt"/>
                <a:cs typeface="Calibri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14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1526DF3D-9512-454C-9C77-1541E8A0048B}"/>
              </a:ext>
            </a:extLst>
          </p:cNvPr>
          <p:cNvSpPr/>
          <p:nvPr/>
        </p:nvSpPr>
        <p:spPr>
          <a:xfrm>
            <a:off x="2476939" y="3749259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cs typeface="Times New Roman"/>
              </a:rPr>
              <a:t>96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96</a:t>
            </a:r>
          </a:p>
          <a:p>
            <a:r>
              <a:rPr lang="en-AU" sz="1600" b="1">
                <a:ea typeface="+mn-lt"/>
                <a:cs typeface="Calibri"/>
              </a:rPr>
              <a:t>96 (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28</a:t>
            </a:r>
          </a:p>
          <a:p>
            <a:r>
              <a:rPr lang="en-AU" sz="1600" b="1">
                <a:ea typeface="+mn-lt"/>
                <a:cs typeface="Calibri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D6290D12-E4CE-984D-8FEA-A8D06F03C6DD}"/>
              </a:ext>
            </a:extLst>
          </p:cNvPr>
          <p:cNvSpPr/>
          <p:nvPr/>
        </p:nvSpPr>
        <p:spPr>
          <a:xfrm>
            <a:off x="6494198" y="3761155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ea typeface="Calibri" panose="020F0502020204030204" pitchFamily="34" charset="0"/>
                <a:cs typeface="Times New Roman"/>
              </a:rPr>
              <a:t>88</a:t>
            </a:r>
            <a:endParaRPr lang="fr-FR" sz="16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112</a:t>
            </a:r>
          </a:p>
          <a:p>
            <a:r>
              <a:rPr lang="en-AU" sz="1600" b="1">
                <a:ea typeface="+mn-lt"/>
                <a:cs typeface="Calibri"/>
              </a:rPr>
              <a:t>90 (</a:t>
            </a:r>
            <a:r>
              <a:rPr lang="en-AU" sz="1600" b="1">
                <a:ea typeface="+mn-lt"/>
                <a:cs typeface="+mn-lt"/>
              </a:rPr>
              <a:t>10</a:t>
            </a:r>
            <a:r>
              <a:rPr lang="en-AU" sz="1600">
                <a:ea typeface="+mn-lt"/>
                <a:cs typeface="+mn-lt"/>
              </a:rPr>
              <a:t>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aseline="-25000">
                <a:ea typeface="+mn-lt"/>
                <a:cs typeface="+mn-lt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20</a:t>
            </a:r>
          </a:p>
          <a:p>
            <a:r>
              <a:rPr lang="en-AU" sz="1600" b="1">
                <a:ea typeface="+mn-lt"/>
                <a:cs typeface="Calibri"/>
              </a:rPr>
              <a:t>15</a:t>
            </a:r>
            <a:endParaRPr lang="en-US" sz="1600">
              <a:ea typeface="+mn-lt"/>
              <a:cs typeface="+mn-lt"/>
            </a:endParaRPr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83CB3213-10A1-9049-A377-4F5A8472401A}"/>
              </a:ext>
            </a:extLst>
          </p:cNvPr>
          <p:cNvSpPr/>
          <p:nvPr/>
        </p:nvSpPr>
        <p:spPr>
          <a:xfrm>
            <a:off x="10509161" y="3743678"/>
            <a:ext cx="1380088" cy="132343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lIns="90000" tIns="45720" rIns="91440" bIns="45720" anchor="t">
            <a:spAutoFit/>
          </a:bodyPr>
          <a:lstStyle/>
          <a:p>
            <a:pPr lvl="0"/>
            <a:r>
              <a:rPr lang="pt-PT" sz="1600" b="1">
                <a:cs typeface="Times New Roman"/>
              </a:rPr>
              <a:t>114 </a:t>
            </a:r>
            <a:r>
              <a:rPr lang="pt-PT" sz="1400" b="1">
                <a:cs typeface="Times New Roman"/>
              </a:rPr>
              <a:t>irregular</a:t>
            </a:r>
            <a:endParaRPr lang="fr-FR" sz="1400">
              <a:cs typeface="Times New Roman"/>
            </a:endParaRPr>
          </a:p>
          <a:p>
            <a:r>
              <a:rPr lang="en-AU" sz="1600" b="1">
                <a:ea typeface="+mn-lt"/>
                <a:cs typeface="Times New Roman"/>
              </a:rPr>
              <a:t>100</a:t>
            </a:r>
          </a:p>
          <a:p>
            <a:r>
              <a:rPr lang="en-AU" sz="1600" b="1">
                <a:ea typeface="+mn-lt"/>
                <a:cs typeface="Calibri"/>
              </a:rPr>
              <a:t>94 </a:t>
            </a:r>
            <a:r>
              <a:rPr lang="en-AU" sz="1600">
                <a:ea typeface="+mn-lt"/>
                <a:cs typeface="Calibri"/>
              </a:rPr>
              <a:t>(1</a:t>
            </a:r>
            <a:r>
              <a:rPr lang="en-AU" sz="1600">
                <a:ea typeface="+mn-lt"/>
                <a:cs typeface="+mn-lt"/>
              </a:rPr>
              <a:t>5L O</a:t>
            </a:r>
            <a:r>
              <a:rPr lang="en-AU" sz="1600" baseline="-25000">
                <a:ea typeface="+mn-lt"/>
                <a:cs typeface="+mn-lt"/>
              </a:rPr>
              <a:t>2</a:t>
            </a:r>
            <a:r>
              <a:rPr lang="en-AU" sz="1600">
                <a:ea typeface="+mn-lt"/>
                <a:cs typeface="+mn-lt"/>
              </a:rPr>
              <a:t>)</a:t>
            </a:r>
            <a:r>
              <a:rPr lang="en-AU" sz="1600" b="1">
                <a:ea typeface="+mn-lt"/>
                <a:cs typeface="Calibri"/>
              </a:rPr>
              <a:t> </a:t>
            </a:r>
            <a:endParaRPr lang="fr-FR" sz="1600">
              <a:ea typeface="+mn-lt"/>
              <a:cs typeface="+mn-lt"/>
            </a:endParaRPr>
          </a:p>
          <a:p>
            <a:pPr lvl="0"/>
            <a:r>
              <a:rPr lang="en-AU" sz="1600" b="1">
                <a:ea typeface="Calibri" panose="020F0502020204030204" pitchFamily="34" charset="0"/>
                <a:cs typeface="Times New Roman"/>
              </a:rPr>
              <a:t>20</a:t>
            </a:r>
          </a:p>
          <a:p>
            <a:pPr lvl="0"/>
            <a:r>
              <a:rPr lang="en-AU" sz="1600" b="1">
                <a:ea typeface="+mn-lt"/>
                <a:cs typeface="Times New Roman"/>
              </a:rPr>
              <a:t>14</a:t>
            </a:r>
            <a:endParaRPr lang="en-US" sz="16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94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3825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15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Clinical Lead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DF3EEB4-731B-D446-A773-3666A59863A1}"/>
              </a:ext>
            </a:extLst>
          </p:cNvPr>
          <p:cNvSpPr/>
          <p:nvPr/>
        </p:nvSpPr>
        <p:spPr>
          <a:xfrm>
            <a:off x="4682310" y="1997839"/>
            <a:ext cx="1184463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180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526092" y="2136338"/>
            <a:ext cx="366631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540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Discussion &amp; Critical Thinking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1F8C0D9-3E13-8449-A168-F5A920C2A4E7}"/>
              </a:ext>
            </a:extLst>
          </p:cNvPr>
          <p:cNvSpPr txBox="1"/>
          <p:nvPr/>
        </p:nvSpPr>
        <p:spPr>
          <a:xfrm>
            <a:off x="5688136" y="1951671"/>
            <a:ext cx="58912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مسئولیت‌های اصلی رهبر بالینی چیست؟</a:t>
            </a:r>
            <a:endParaRPr lang="fa-IR" sz="24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چالش‌های اصلی این نقش چیست؟</a:t>
            </a:r>
            <a:endParaRPr lang="fa-IR" sz="24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solidFill>
                  <a:schemeClr val="tx2"/>
                </a:solidFill>
                <a:cs typeface="B Nazanin" panose="00000400000000000000" pitchFamily="2" charset="-78"/>
              </a:rPr>
              <a:t>چه نوع مهارت‌هایی از فردی که این نقش را بر عهده می‌گیرد انتظار می‌رود؟</a:t>
            </a:r>
            <a:endParaRPr lang="fa-IR" sz="2400" dirty="0">
              <a:solidFill>
                <a:schemeClr val="tx2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41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BE574C-70D3-9F48-B12A-35957BCD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MCM Clinical Lead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16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Checking the Agenda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1C4CCEF2-93D4-384F-A571-E964D3237477}"/>
              </a:ext>
            </a:extLst>
          </p:cNvPr>
          <p:cNvSpPr txBox="1">
            <a:spLocks/>
          </p:cNvSpPr>
          <p:nvPr/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Roboto" panose="020000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1" t="4444" r="3596" b="3339"/>
          <a:stretch/>
        </p:blipFill>
        <p:spPr>
          <a:xfrm>
            <a:off x="9120970" y="1476927"/>
            <a:ext cx="2954120" cy="29981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1C9CCE8-CE46-2543-BCEF-350ACD4B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77" y="4572504"/>
            <a:ext cx="8414257" cy="18970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B84569-B44D-AD42-986A-23406A83B798}"/>
              </a:ext>
            </a:extLst>
          </p:cNvPr>
          <p:cNvSpPr txBox="1"/>
          <p:nvPr/>
        </p:nvSpPr>
        <p:spPr>
          <a:xfrm>
            <a:off x="479999" y="1756905"/>
            <a:ext cx="6291719" cy="3792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رهبر بالینی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(Clinical Lead) </a:t>
            </a: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به‌عنوان یکی از اعضای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ICT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نقش‌ها و مسئولیت‌های اصلی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: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ترخیص یا انتقال بیماران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تخلیه بخش اورژانس 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EU evacuation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تأیید دسته‌بندی‌های تریاژ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تعیین اولویت‌های اتاق عمل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(OT) </a:t>
            </a: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و بخش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ICU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برقراری ارتباط با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OT / ICU 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a-IR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حمایت و پشتیبانی از تیم‌های منطقه قرمز</a:t>
            </a:r>
            <a:r>
              <a:rPr lang="en-US" sz="2000" b="1" kern="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B Nazanin" panose="00000400000000000000" pitchFamily="2" charset="-78"/>
              </a:rPr>
              <a:t> (Red Zone Teams)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fa-IR" sz="2000" b="1" kern="1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B Nazanin" panose="00000400000000000000" pitchFamily="2" charset="-78"/>
              </a:rPr>
              <a:t> </a:t>
            </a:r>
            <a:endParaRPr lang="en-US" sz="2000" b="1" kern="1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196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2BE574C-70D3-9F48-B12A-35957BCD4E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MCM Clinical Lead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Checking the Agenda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1C4CCEF2-93D4-384F-A571-E964D3237477}"/>
              </a:ext>
            </a:extLst>
          </p:cNvPr>
          <p:cNvSpPr txBox="1">
            <a:spLocks/>
          </p:cNvSpPr>
          <p:nvPr/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Roboto" panose="02000000000000000000" pitchFamily="2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F8DF77-4DF7-FA40-BE31-6A028DFBF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1" t="4444" r="3596" b="3339"/>
          <a:stretch/>
        </p:blipFill>
        <p:spPr>
          <a:xfrm>
            <a:off x="9120970" y="1476927"/>
            <a:ext cx="2954120" cy="29981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1C9CCE8-CE46-2543-BCEF-350ACD4BB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977" y="4572504"/>
            <a:ext cx="8414257" cy="18970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FB84569-B44D-AD42-986A-23406A83B798}"/>
              </a:ext>
            </a:extLst>
          </p:cNvPr>
          <p:cNvSpPr txBox="1"/>
          <p:nvPr/>
        </p:nvSpPr>
        <p:spPr>
          <a:xfrm>
            <a:off x="351692" y="1901331"/>
            <a:ext cx="4771293" cy="32669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رهبر بالینی به‌عنوان عضو تیم</a:t>
            </a:r>
            <a:r>
              <a:rPr lang="en-US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 ICT</a:t>
            </a:r>
          </a:p>
          <a:p>
            <a:pPr marL="342900" lvl="0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000" b="1" dirty="0">
                <a:solidFill>
                  <a:schemeClr val="tx2"/>
                </a:solidFill>
                <a:cs typeface="B Nazanin" panose="00000400000000000000" pitchFamily="2" charset="-78"/>
              </a:rPr>
              <a:t>نقش‌ها و مسئولیت‌های اصلی</a:t>
            </a:r>
            <a:endParaRPr lang="en-US" sz="2000" b="1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2"/>
                </a:solidFill>
              </a:rPr>
              <a:t>ترخیص / انتقال بیماران (تخلیه واحد اورژانس)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2"/>
                </a:solidFill>
              </a:rPr>
              <a:t>تأیید دسته‌بندی تریاژ</a:t>
            </a:r>
            <a:endParaRPr lang="en-US" sz="2000" b="1" dirty="0">
              <a:solidFill>
                <a:schemeClr val="tx2"/>
              </a:solidFill>
            </a:endParaRP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2"/>
                </a:solidFill>
              </a:rPr>
              <a:t>تعیین اولویت‌های اتاق عمل</a:t>
            </a:r>
            <a:r>
              <a:rPr lang="en-US" sz="2000" b="1" dirty="0">
                <a:solidFill>
                  <a:schemeClr val="tx2"/>
                </a:solidFill>
              </a:rPr>
              <a:t> (OT) / </a:t>
            </a:r>
            <a:r>
              <a:rPr lang="fa-IR" sz="2000" b="1" dirty="0">
                <a:solidFill>
                  <a:schemeClr val="tx2"/>
                </a:solidFill>
              </a:rPr>
              <a:t>بخش</a:t>
            </a:r>
            <a:r>
              <a:rPr lang="en-US" sz="2000" b="1" dirty="0">
                <a:solidFill>
                  <a:schemeClr val="tx2"/>
                </a:solidFill>
              </a:rPr>
              <a:t> ICU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2"/>
                </a:solidFill>
              </a:rPr>
              <a:t>ارتباط و هماهنگی با</a:t>
            </a:r>
            <a:r>
              <a:rPr lang="en-US" sz="2000" b="1" dirty="0">
                <a:solidFill>
                  <a:schemeClr val="tx2"/>
                </a:solidFill>
              </a:rPr>
              <a:t> OT/ICU</a:t>
            </a:r>
          </a:p>
          <a:p>
            <a:pPr marL="342900" lvl="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000" b="1" dirty="0">
                <a:solidFill>
                  <a:schemeClr val="tx2"/>
                </a:solidFill>
              </a:rPr>
              <a:t>حمایت از تیم‌های منطقه قرمز</a:t>
            </a:r>
            <a:r>
              <a:rPr lang="en-US" sz="2000" b="1" dirty="0">
                <a:solidFill>
                  <a:schemeClr val="tx2"/>
                </a:solidFill>
              </a:rPr>
              <a:t> (RED Zone)</a:t>
            </a:r>
          </a:p>
        </p:txBody>
      </p:sp>
    </p:spTree>
    <p:extLst>
      <p:ext uri="{BB962C8B-B14F-4D97-AF65-F5344CB8AC3E}">
        <p14:creationId xmlns:p14="http://schemas.microsoft.com/office/powerpoint/2010/main" val="3143300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The Incident Command Team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Staff Roles</a:t>
            </a:r>
          </a:p>
        </p:txBody>
      </p:sp>
      <p:sp>
        <p:nvSpPr>
          <p:cNvPr id="9" name="Marcador de Posição do Rodapé 4">
            <a:extLst>
              <a:ext uri="{FF2B5EF4-FFF2-40B4-BE49-F238E27FC236}">
                <a16:creationId xmlns:a16="http://schemas.microsoft.com/office/drawing/2014/main" id="{1C4CCEF2-93D4-384F-A571-E964D3237477}"/>
              </a:ext>
            </a:extLst>
          </p:cNvPr>
          <p:cNvSpPr txBox="1">
            <a:spLocks/>
          </p:cNvSpPr>
          <p:nvPr/>
        </p:nvSpPr>
        <p:spPr>
          <a:xfrm>
            <a:off x="181709" y="6580588"/>
            <a:ext cx="2264608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Roboto" panose="02000000000000000000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C441E94-A199-6345-965C-8FC9FF427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481" y="1011825"/>
            <a:ext cx="3251200" cy="325120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0BF68D73-C6F5-B247-8F78-3FADFC528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0677" y="3485004"/>
            <a:ext cx="885001" cy="88500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1F6C3E7-297D-6841-8784-77C205F530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966" y="2112857"/>
            <a:ext cx="885001" cy="88500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29F7A12-79A0-4247-A2A4-DBCF3C1A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5967" y="3441678"/>
            <a:ext cx="885001" cy="885001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219D9B2B-4318-FB4D-A2ED-D97696EA133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1257" y="3482198"/>
            <a:ext cx="885001" cy="885001"/>
          </a:xfrm>
          <a:prstGeom prst="rect">
            <a:avLst/>
          </a:prstGeom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2AADFC35-D9EF-194E-A905-4DC9121F4686}"/>
              </a:ext>
            </a:extLst>
          </p:cNvPr>
          <p:cNvSpPr/>
          <p:nvPr/>
        </p:nvSpPr>
        <p:spPr>
          <a:xfrm>
            <a:off x="5843919" y="4106278"/>
            <a:ext cx="1566454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>
                <a:solidFill>
                  <a:schemeClr val="accent6"/>
                </a:solidFill>
                <a:latin typeface="Roboto" panose="02000000000000000000" pitchFamily="2" charset="0"/>
              </a:rPr>
              <a:t>Security Lead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79CEE225-2D2D-0B4C-A38B-7CED3785386A}"/>
              </a:ext>
            </a:extLst>
          </p:cNvPr>
          <p:cNvSpPr/>
          <p:nvPr/>
        </p:nvSpPr>
        <p:spPr>
          <a:xfrm>
            <a:off x="1428422" y="4106278"/>
            <a:ext cx="148951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>
                <a:latin typeface="Roboto" panose="02000000000000000000" pitchFamily="2" charset="0"/>
              </a:rPr>
              <a:t>Clinical Lead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975EB2B-EE7B-0F4A-ADE3-D328EAAC318A}"/>
              </a:ext>
            </a:extLst>
          </p:cNvPr>
          <p:cNvSpPr/>
          <p:nvPr/>
        </p:nvSpPr>
        <p:spPr>
          <a:xfrm>
            <a:off x="3533478" y="4116887"/>
            <a:ext cx="1704313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dirty="0">
                <a:solidFill>
                  <a:schemeClr val="accent6"/>
                </a:solidFill>
                <a:latin typeface="Roboto" panose="02000000000000000000" pitchFamily="2" charset="0"/>
              </a:rPr>
              <a:t>Resource Lead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4BE0EA1-02B7-AA46-9FEB-286D7B57FCC5}"/>
              </a:ext>
            </a:extLst>
          </p:cNvPr>
          <p:cNvSpPr/>
          <p:nvPr/>
        </p:nvSpPr>
        <p:spPr>
          <a:xfrm>
            <a:off x="4944963" y="2089152"/>
            <a:ext cx="2329484" cy="66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>
                <a:solidFill>
                  <a:schemeClr val="accent6"/>
                </a:solidFill>
                <a:latin typeface="Roboto" panose="02000000000000000000" pitchFamily="2" charset="0"/>
              </a:rPr>
              <a:t>Incident Commander</a:t>
            </a:r>
          </a:p>
        </p:txBody>
      </p:sp>
      <p:cxnSp>
        <p:nvCxnSpPr>
          <p:cNvPr id="27" name="Conexão Reta Unidirecional 26">
            <a:extLst>
              <a:ext uri="{FF2B5EF4-FFF2-40B4-BE49-F238E27FC236}">
                <a16:creationId xmlns:a16="http://schemas.microsoft.com/office/drawing/2014/main" id="{A1108B2C-FB33-D947-8788-076FAC8B303E}"/>
              </a:ext>
            </a:extLst>
          </p:cNvPr>
          <p:cNvCxnSpPr>
            <a:cxnSpLocks/>
            <a:stCxn id="20" idx="2"/>
            <a:endCxn id="18" idx="0"/>
          </p:cNvCxnSpPr>
          <p:nvPr/>
        </p:nvCxnSpPr>
        <p:spPr>
          <a:xfrm flipH="1">
            <a:off x="2173178" y="2997858"/>
            <a:ext cx="2285289" cy="487146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017B51F6-2063-7247-B282-C8DC08759B81}"/>
              </a:ext>
            </a:extLst>
          </p:cNvPr>
          <p:cNvCxnSpPr>
            <a:cxnSpLocks/>
            <a:stCxn id="22" idx="0"/>
            <a:endCxn id="20" idx="2"/>
          </p:cNvCxnSpPr>
          <p:nvPr/>
        </p:nvCxnSpPr>
        <p:spPr>
          <a:xfrm flipH="1" flipV="1">
            <a:off x="4458467" y="2997858"/>
            <a:ext cx="2285291" cy="48434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Unidirecional 28">
            <a:extLst>
              <a:ext uri="{FF2B5EF4-FFF2-40B4-BE49-F238E27FC236}">
                <a16:creationId xmlns:a16="http://schemas.microsoft.com/office/drawing/2014/main" id="{F68ADC60-C31E-4242-9FEC-9B038B9BA01F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4458467" y="2997858"/>
            <a:ext cx="1" cy="44382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F4962742-3DC1-BD91-ECE7-4ADB5FDDB8B4}"/>
              </a:ext>
            </a:extLst>
          </p:cNvPr>
          <p:cNvSpPr txBox="1"/>
          <p:nvPr/>
        </p:nvSpPr>
        <p:spPr>
          <a:xfrm>
            <a:off x="1150276" y="4770499"/>
            <a:ext cx="341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</a:rPr>
              <a:t>Most senior doctor on shift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oboto" panose="02000000000000000000" pitchFamily="2" charset="0"/>
              </a:rPr>
              <a:t>Emergency physician ?</a:t>
            </a:r>
          </a:p>
        </p:txBody>
      </p:sp>
    </p:spTree>
    <p:extLst>
      <p:ext uri="{BB962C8B-B14F-4D97-AF65-F5344CB8AC3E}">
        <p14:creationId xmlns:p14="http://schemas.microsoft.com/office/powerpoint/2010/main" val="106830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7D82E6A-DA77-5C4F-A196-C36FE86DCB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b="1"/>
              <a:t>Action Card </a:t>
            </a: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708FD58-DBCD-9A43-95A7-8F213F51AC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C03B4E9-3780-A34A-9F27-2E5D46B69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What should the Clinical Lead do ?</a:t>
            </a:r>
          </a:p>
        </p:txBody>
      </p:sp>
      <p:graphicFrame>
        <p:nvGraphicFramePr>
          <p:cNvPr id="10" name="Tabela 19">
            <a:extLst>
              <a:ext uri="{FF2B5EF4-FFF2-40B4-BE49-F238E27FC236}">
                <a16:creationId xmlns:a16="http://schemas.microsoft.com/office/drawing/2014/main" id="{E3369B15-30EF-CE43-98D6-D5FCCBB13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867745"/>
              </p:ext>
            </p:extLst>
          </p:nvPr>
        </p:nvGraphicFramePr>
        <p:xfrm>
          <a:off x="1869966" y="1584932"/>
          <a:ext cx="8980714" cy="5002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0714">
                  <a:extLst>
                    <a:ext uri="{9D8B030D-6E8A-4147-A177-3AD203B41FA5}">
                      <a16:colId xmlns:a16="http://schemas.microsoft.com/office/drawing/2014/main" val="1828711879"/>
                    </a:ext>
                  </a:extLst>
                </a:gridCol>
              </a:tblGrid>
              <a:tr h="443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>
                          <a:solidFill>
                            <a:schemeClr val="bg1"/>
                          </a:solidFill>
                          <a:effectLst/>
                          <a:latin typeface="Roboto" panose="02000000000000000000" pitchFamily="2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Clinical Lead</a:t>
                      </a:r>
                      <a:endParaRPr lang="pt-PT" sz="2000" b="0" i="0" dirty="0">
                        <a:solidFill>
                          <a:schemeClr val="bg1"/>
                        </a:solidFill>
                        <a:effectLst/>
                        <a:latin typeface="Roboto" panose="02000000000000000000" pitchFamily="2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E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01737"/>
                  </a:ext>
                </a:extLst>
              </a:tr>
              <a:tr h="4559187"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endParaRPr lang="en-US" sz="1600" b="0" i="0" dirty="0">
                        <a:effectLst/>
                        <a:latin typeface="Roboto" panose="02000000000000000000" pitchFamily="2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تعیین مسئول تریاژ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پوشیدن جلیقه با دید بالا و ملاقات با تیم فرماندهی حادثه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(ICT)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هماهنگی با مسئول منابع برای شروع ترخیص یا انتقال تمامی بیماران قبلی به دیگر بخش‌ها (تخلیه واحد اورژانس)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معاینه مجدد / تأیید تشخیص و دسته‌بندی تریاژ مرحله ۲ تمامی بیماران در منطقه قرمز و تعیین اولویت برای جراحی در اتاق عمل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(OT)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، بخش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ICU/HDU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یا بخش بستری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ارتباط با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OT / ICU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برای بازنگری اولویت‌های لیست جراحی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به‌روزرسانی فهرست انتظار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OT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حمایت از تیم‌های منطقه قرمز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b="0" kern="0" dirty="0"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·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 </a:t>
                      </a:r>
                      <a:r>
                        <a:rPr lang="fa-IR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ارائه اطلاعات بیماران به</a:t>
                      </a:r>
                      <a:r>
                        <a:rPr lang="en-US" sz="2000" b="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 ICT</a:t>
                      </a:r>
                      <a:endParaRPr lang="en-US" sz="2000" b="1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00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76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58FC47E-C75D-DE41-A0A9-2B5FFA1B9F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EEA4FD-22A6-D142-A4D9-D8EE8C1B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Ensure clear communication channels </a:t>
            </a: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:a16="http://schemas.microsoft.com/office/drawing/2014/main" id="{B3CB0901-C13C-374C-B3F3-03CDCFD6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8160000" cy="288925"/>
          </a:xfrm>
        </p:spPr>
        <p:txBody>
          <a:bodyPr>
            <a:normAutofit/>
          </a:bodyPr>
          <a:lstStyle/>
          <a:p>
            <a:r>
              <a:rPr lang="en-GB" b="1"/>
              <a:t>Delegate tasks !</a:t>
            </a:r>
          </a:p>
        </p:txBody>
      </p:sp>
      <p:pic>
        <p:nvPicPr>
          <p:cNvPr id="47" name="Imagem 46">
            <a:extLst>
              <a:ext uri="{FF2B5EF4-FFF2-40B4-BE49-F238E27FC236}">
                <a16:creationId xmlns:a16="http://schemas.microsoft.com/office/drawing/2014/main" id="{7BC9E2F7-9079-EE42-8182-B83EC965C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4481" y="1011825"/>
            <a:ext cx="3251200" cy="3251200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D6AD74D-451E-C347-B902-8779E64F18D4}"/>
              </a:ext>
            </a:extLst>
          </p:cNvPr>
          <p:cNvSpPr/>
          <p:nvPr/>
        </p:nvSpPr>
        <p:spPr>
          <a:xfrm>
            <a:off x="2605391" y="3593901"/>
            <a:ext cx="1936908" cy="1936908"/>
          </a:xfrm>
          <a:prstGeom prst="ellipse">
            <a:avLst/>
          </a:prstGeom>
          <a:solidFill>
            <a:srgbClr val="D20004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A1E54-B462-C444-BC0D-27BE2504A4D1}"/>
              </a:ext>
            </a:extLst>
          </p:cNvPr>
          <p:cNvSpPr/>
          <p:nvPr/>
        </p:nvSpPr>
        <p:spPr>
          <a:xfrm>
            <a:off x="183495" y="4036402"/>
            <a:ext cx="2514383" cy="2514383"/>
          </a:xfrm>
          <a:prstGeom prst="ellipse">
            <a:avLst/>
          </a:prstGeom>
          <a:solidFill>
            <a:srgbClr val="00B05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44F25694-D42F-BD42-8559-7E4DD0760A1C}"/>
              </a:ext>
            </a:extLst>
          </p:cNvPr>
          <p:cNvGrpSpPr/>
          <p:nvPr/>
        </p:nvGrpSpPr>
        <p:grpSpPr>
          <a:xfrm>
            <a:off x="2687868" y="4107957"/>
            <a:ext cx="1770002" cy="891775"/>
            <a:chOff x="1251659" y="1765122"/>
            <a:chExt cx="1770002" cy="891775"/>
          </a:xfrm>
        </p:grpSpPr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A7AB3664-7981-0C49-9B8D-23442A488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6660" y="1765122"/>
              <a:ext cx="885001" cy="885001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39ADAA45-5109-E745-ACAF-0288605E1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1659" y="1771896"/>
              <a:ext cx="885001" cy="885001"/>
            </a:xfrm>
            <a:prstGeom prst="rect">
              <a:avLst/>
            </a:prstGeom>
          </p:spPr>
        </p:pic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id="{5DD80489-F398-FE48-B1BD-37DAA9C093D0}"/>
              </a:ext>
            </a:extLst>
          </p:cNvPr>
          <p:cNvGrpSpPr/>
          <p:nvPr/>
        </p:nvGrpSpPr>
        <p:grpSpPr>
          <a:xfrm>
            <a:off x="571562" y="5211270"/>
            <a:ext cx="1770003" cy="898470"/>
            <a:chOff x="1251658" y="2723304"/>
            <a:chExt cx="1770003" cy="898470"/>
          </a:xfrm>
        </p:grpSpPr>
        <p:pic>
          <p:nvPicPr>
            <p:cNvPr id="54" name="Imagem 53">
              <a:extLst>
                <a:ext uri="{FF2B5EF4-FFF2-40B4-BE49-F238E27FC236}">
                  <a16:creationId xmlns:a16="http://schemas.microsoft.com/office/drawing/2014/main" id="{5E0C5190-CA89-EA47-B80C-62C8B2208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51658" y="2723304"/>
              <a:ext cx="885001" cy="885001"/>
            </a:xfrm>
            <a:prstGeom prst="rect">
              <a:avLst/>
            </a:prstGeom>
          </p:spPr>
        </p:pic>
        <p:pic>
          <p:nvPicPr>
            <p:cNvPr id="55" name="Imagem 54">
              <a:extLst>
                <a:ext uri="{FF2B5EF4-FFF2-40B4-BE49-F238E27FC236}">
                  <a16:creationId xmlns:a16="http://schemas.microsoft.com/office/drawing/2014/main" id="{3B0AC098-F16B-6D49-B6F7-658DE91D6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38296" y="2738409"/>
              <a:ext cx="883365" cy="883365"/>
            </a:xfrm>
            <a:prstGeom prst="rect">
              <a:avLst/>
            </a:prstGeom>
          </p:spPr>
        </p:pic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07A7F5D4-F5EE-D943-BFD0-AA59D07F62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9374" y="4811873"/>
            <a:ext cx="885001" cy="885001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99E0F50D-727F-2146-82E2-292C64184F5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062" y="4114730"/>
            <a:ext cx="885001" cy="885001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B73E7E86-F895-5045-AC76-FEB8BF9D660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367" y="2830859"/>
            <a:ext cx="885001" cy="885001"/>
          </a:xfrm>
          <a:prstGeom prst="rect">
            <a:avLst/>
          </a:prstGeom>
        </p:spPr>
      </p:pic>
      <p:pic>
        <p:nvPicPr>
          <p:cNvPr id="59" name="Imagem 58">
            <a:extLst>
              <a:ext uri="{FF2B5EF4-FFF2-40B4-BE49-F238E27FC236}">
                <a16:creationId xmlns:a16="http://schemas.microsoft.com/office/drawing/2014/main" id="{72E13C99-399E-1343-B6DA-6C5B4DEE7B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505" y="1569573"/>
            <a:ext cx="885001" cy="885001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DD7F5EEC-56AC-0B48-B358-DC73FD10E4B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9822" y="2836631"/>
            <a:ext cx="885001" cy="885001"/>
          </a:xfrm>
          <a:prstGeom prst="rect">
            <a:avLst/>
          </a:prstGeom>
        </p:spPr>
      </p:pic>
      <p:pic>
        <p:nvPicPr>
          <p:cNvPr id="61" name="Imagem 60">
            <a:extLst>
              <a:ext uri="{FF2B5EF4-FFF2-40B4-BE49-F238E27FC236}">
                <a16:creationId xmlns:a16="http://schemas.microsoft.com/office/drawing/2014/main" id="{455FC0A8-B4CE-5143-B0A4-F7B308F562F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797" y="2836630"/>
            <a:ext cx="885001" cy="885001"/>
          </a:xfrm>
          <a:prstGeom prst="rect">
            <a:avLst/>
          </a:prstGeom>
        </p:spPr>
      </p:pic>
      <p:cxnSp>
        <p:nvCxnSpPr>
          <p:cNvPr id="62" name="Conexão Reta Unidirecional 61">
            <a:extLst>
              <a:ext uri="{FF2B5EF4-FFF2-40B4-BE49-F238E27FC236}">
                <a16:creationId xmlns:a16="http://schemas.microsoft.com/office/drawing/2014/main" id="{9000A2CE-CDF3-7D47-A73A-D4B84D9CEF67}"/>
              </a:ext>
            </a:extLst>
          </p:cNvPr>
          <p:cNvCxnSpPr>
            <a:cxnSpLocks/>
            <a:stCxn id="59" idx="2"/>
            <a:endCxn id="60" idx="0"/>
          </p:cNvCxnSpPr>
          <p:nvPr/>
        </p:nvCxnSpPr>
        <p:spPr>
          <a:xfrm>
            <a:off x="4965006" y="2454574"/>
            <a:ext cx="497317" cy="38205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Unidirecional 62">
            <a:extLst>
              <a:ext uri="{FF2B5EF4-FFF2-40B4-BE49-F238E27FC236}">
                <a16:creationId xmlns:a16="http://schemas.microsoft.com/office/drawing/2014/main" id="{6F816F86-4E67-3840-A42D-98E14E430F99}"/>
              </a:ext>
            </a:extLst>
          </p:cNvPr>
          <p:cNvCxnSpPr>
            <a:cxnSpLocks/>
            <a:stCxn id="61" idx="0"/>
            <a:endCxn id="59" idx="2"/>
          </p:cNvCxnSpPr>
          <p:nvPr/>
        </p:nvCxnSpPr>
        <p:spPr>
          <a:xfrm flipH="1" flipV="1">
            <a:off x="4965006" y="2454574"/>
            <a:ext cx="2356292" cy="382056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3FD01806-9EF3-354D-AD0F-1A3FA1436BC1}"/>
              </a:ext>
            </a:extLst>
          </p:cNvPr>
          <p:cNvCxnSpPr>
            <a:cxnSpLocks/>
            <a:stCxn id="59" idx="2"/>
            <a:endCxn id="58" idx="0"/>
          </p:cNvCxnSpPr>
          <p:nvPr/>
        </p:nvCxnSpPr>
        <p:spPr>
          <a:xfrm flipH="1">
            <a:off x="3572868" y="2454574"/>
            <a:ext cx="1392138" cy="37628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ta Unidirecional 64">
            <a:extLst>
              <a:ext uri="{FF2B5EF4-FFF2-40B4-BE49-F238E27FC236}">
                <a16:creationId xmlns:a16="http://schemas.microsoft.com/office/drawing/2014/main" id="{854CF9F4-142A-1845-B24C-891490F82180}"/>
              </a:ext>
            </a:extLst>
          </p:cNvPr>
          <p:cNvCxnSpPr>
            <a:cxnSpLocks/>
            <a:stCxn id="58" idx="1"/>
            <a:endCxn id="57" idx="0"/>
          </p:cNvCxnSpPr>
          <p:nvPr/>
        </p:nvCxnSpPr>
        <p:spPr>
          <a:xfrm flipH="1">
            <a:off x="1456563" y="3273360"/>
            <a:ext cx="1673804" cy="84137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C51EE567-9D03-1148-998B-AB3A9F018551}"/>
              </a:ext>
            </a:extLst>
          </p:cNvPr>
          <p:cNvCxnSpPr>
            <a:cxnSpLocks/>
            <a:stCxn id="58" idx="2"/>
            <a:endCxn id="52" idx="0"/>
          </p:cNvCxnSpPr>
          <p:nvPr/>
        </p:nvCxnSpPr>
        <p:spPr>
          <a:xfrm flipH="1">
            <a:off x="3130369" y="3715860"/>
            <a:ext cx="442499" cy="39887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857B8AC3-BA03-7D43-98AB-9668A18FE88E}"/>
              </a:ext>
            </a:extLst>
          </p:cNvPr>
          <p:cNvCxnSpPr>
            <a:cxnSpLocks/>
            <a:stCxn id="58" idx="2"/>
            <a:endCxn id="51" idx="0"/>
          </p:cNvCxnSpPr>
          <p:nvPr/>
        </p:nvCxnSpPr>
        <p:spPr>
          <a:xfrm>
            <a:off x="3572868" y="3715860"/>
            <a:ext cx="442502" cy="392097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Unidirecional 67">
            <a:extLst>
              <a:ext uri="{FF2B5EF4-FFF2-40B4-BE49-F238E27FC236}">
                <a16:creationId xmlns:a16="http://schemas.microsoft.com/office/drawing/2014/main" id="{608EB3EF-9545-854D-9B3A-B580923EB028}"/>
              </a:ext>
            </a:extLst>
          </p:cNvPr>
          <p:cNvCxnSpPr>
            <a:cxnSpLocks/>
            <a:stCxn id="57" idx="2"/>
            <a:endCxn id="54" idx="0"/>
          </p:cNvCxnSpPr>
          <p:nvPr/>
        </p:nvCxnSpPr>
        <p:spPr>
          <a:xfrm flipH="1">
            <a:off x="1014063" y="4999731"/>
            <a:ext cx="442500" cy="211539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ta Unidirecional 68">
            <a:extLst>
              <a:ext uri="{FF2B5EF4-FFF2-40B4-BE49-F238E27FC236}">
                <a16:creationId xmlns:a16="http://schemas.microsoft.com/office/drawing/2014/main" id="{60B7970C-3F9F-BE4B-A7A0-E83754F8F7E9}"/>
              </a:ext>
            </a:extLst>
          </p:cNvPr>
          <p:cNvCxnSpPr>
            <a:cxnSpLocks/>
            <a:stCxn id="57" idx="2"/>
            <a:endCxn id="55" idx="0"/>
          </p:cNvCxnSpPr>
          <p:nvPr/>
        </p:nvCxnSpPr>
        <p:spPr>
          <a:xfrm>
            <a:off x="1456563" y="4999731"/>
            <a:ext cx="443320" cy="225826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xão Reta Unidirecional 69">
            <a:extLst>
              <a:ext uri="{FF2B5EF4-FFF2-40B4-BE49-F238E27FC236}">
                <a16:creationId xmlns:a16="http://schemas.microsoft.com/office/drawing/2014/main" id="{135ED1CC-E8DF-E842-B71B-CC184F6B461F}"/>
              </a:ext>
            </a:extLst>
          </p:cNvPr>
          <p:cNvCxnSpPr>
            <a:cxnSpLocks/>
            <a:stCxn id="60" idx="2"/>
            <a:endCxn id="56" idx="0"/>
          </p:cNvCxnSpPr>
          <p:nvPr/>
        </p:nvCxnSpPr>
        <p:spPr>
          <a:xfrm flipH="1">
            <a:off x="5031875" y="3721632"/>
            <a:ext cx="430448" cy="109024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F04ED9E7-DB6E-D14A-992D-929BB30E3080}"/>
              </a:ext>
            </a:extLst>
          </p:cNvPr>
          <p:cNvCxnSpPr>
            <a:cxnSpLocks/>
            <a:stCxn id="61" idx="2"/>
          </p:cNvCxnSpPr>
          <p:nvPr/>
        </p:nvCxnSpPr>
        <p:spPr>
          <a:xfrm>
            <a:off x="7321298" y="3721631"/>
            <a:ext cx="1244" cy="3936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ta Unidirecional 71">
            <a:extLst>
              <a:ext uri="{FF2B5EF4-FFF2-40B4-BE49-F238E27FC236}">
                <a16:creationId xmlns:a16="http://schemas.microsoft.com/office/drawing/2014/main" id="{2532DA3F-4D2D-BE40-B26A-29ADBDAE04B8}"/>
              </a:ext>
            </a:extLst>
          </p:cNvPr>
          <p:cNvCxnSpPr>
            <a:cxnSpLocks/>
            <a:stCxn id="58" idx="1"/>
            <a:endCxn id="81" idx="3"/>
          </p:cNvCxnSpPr>
          <p:nvPr/>
        </p:nvCxnSpPr>
        <p:spPr>
          <a:xfrm flipH="1" flipV="1">
            <a:off x="2222449" y="2736367"/>
            <a:ext cx="907918" cy="536993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m 74">
            <a:extLst>
              <a:ext uri="{FF2B5EF4-FFF2-40B4-BE49-F238E27FC236}">
                <a16:creationId xmlns:a16="http://schemas.microsoft.com/office/drawing/2014/main" id="{07AE39B7-6D5C-014F-930C-A8D5CA4970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3472" y="4726280"/>
            <a:ext cx="883365" cy="883365"/>
          </a:xfrm>
          <a:prstGeom prst="rect">
            <a:avLst/>
          </a:prstGeom>
        </p:spPr>
      </p:pic>
      <p:pic>
        <p:nvPicPr>
          <p:cNvPr id="76" name="Imagem 75">
            <a:extLst>
              <a:ext uri="{FF2B5EF4-FFF2-40B4-BE49-F238E27FC236}">
                <a16:creationId xmlns:a16="http://schemas.microsoft.com/office/drawing/2014/main" id="{02479E68-CDC1-4C45-86C5-751A6052A6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1257" y="4078393"/>
            <a:ext cx="885001" cy="885001"/>
          </a:xfrm>
          <a:prstGeom prst="rect">
            <a:avLst/>
          </a:prstGeom>
        </p:spPr>
      </p:pic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FCD24ADC-10BC-5F47-A06D-06297BE8B8D9}"/>
              </a:ext>
            </a:extLst>
          </p:cNvPr>
          <p:cNvCxnSpPr>
            <a:cxnSpLocks/>
            <a:stCxn id="60" idx="2"/>
            <a:endCxn id="76" idx="0"/>
          </p:cNvCxnSpPr>
          <p:nvPr/>
        </p:nvCxnSpPr>
        <p:spPr>
          <a:xfrm>
            <a:off x="5462323" y="3721632"/>
            <a:ext cx="431435" cy="356761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>
            <a:extLst>
              <a:ext uri="{FF2B5EF4-FFF2-40B4-BE49-F238E27FC236}">
                <a16:creationId xmlns:a16="http://schemas.microsoft.com/office/drawing/2014/main" id="{5344DFAC-ACE7-0F4F-80C7-8DFCF81DF566}"/>
              </a:ext>
            </a:extLst>
          </p:cNvPr>
          <p:cNvSpPr/>
          <p:nvPr/>
        </p:nvSpPr>
        <p:spPr>
          <a:xfrm>
            <a:off x="6649639" y="2645602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04184"/>
              </a:avLst>
            </a:prstTxWarp>
            <a:spAutoFit/>
          </a:bodyPr>
          <a:lstStyle/>
          <a:p>
            <a:pPr algn="ctr"/>
            <a:r>
              <a:rPr lang="pt-P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Security</a:t>
            </a:r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CCAA148D-92C5-8E4B-9549-C9DDC50A9756}"/>
              </a:ext>
            </a:extLst>
          </p:cNvPr>
          <p:cNvSpPr/>
          <p:nvPr/>
        </p:nvSpPr>
        <p:spPr>
          <a:xfrm>
            <a:off x="4283554" y="1425983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Incident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Commander</a:t>
            </a:r>
            <a:endParaRPr lang="pt-PT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0" name="Agrupar 79">
            <a:extLst>
              <a:ext uri="{FF2B5EF4-FFF2-40B4-BE49-F238E27FC236}">
                <a16:creationId xmlns:a16="http://schemas.microsoft.com/office/drawing/2014/main" id="{CF116091-1F52-B243-BDD4-CED42BE7E830}"/>
              </a:ext>
            </a:extLst>
          </p:cNvPr>
          <p:cNvGrpSpPr/>
          <p:nvPr/>
        </p:nvGrpSpPr>
        <p:grpSpPr>
          <a:xfrm>
            <a:off x="1076161" y="2137044"/>
            <a:ext cx="1362902" cy="1041823"/>
            <a:chOff x="763011" y="2362512"/>
            <a:chExt cx="1362902" cy="1041823"/>
          </a:xfrm>
        </p:grpSpPr>
        <p:pic>
          <p:nvPicPr>
            <p:cNvPr id="81" name="Imagem 80">
              <a:extLst>
                <a:ext uri="{FF2B5EF4-FFF2-40B4-BE49-F238E27FC236}">
                  <a16:creationId xmlns:a16="http://schemas.microsoft.com/office/drawing/2014/main" id="{046094E0-8228-5044-925A-BF4D19937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4298" y="2519334"/>
              <a:ext cx="885001" cy="885001"/>
            </a:xfrm>
            <a:prstGeom prst="rect">
              <a:avLst/>
            </a:prstGeom>
          </p:spPr>
        </p:pic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id="{EAD92EBC-0362-BE46-902E-02EDE26EA4AB}"/>
                </a:ext>
              </a:extLst>
            </p:cNvPr>
            <p:cNvSpPr/>
            <p:nvPr/>
          </p:nvSpPr>
          <p:spPr>
            <a:xfrm>
              <a:off x="763011" y="2362512"/>
              <a:ext cx="1362902" cy="70690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063651"/>
                </a:avLst>
              </a:prstTxWarp>
              <a:spAutoFit/>
            </a:bodyPr>
            <a:lstStyle/>
            <a:p>
              <a:pPr algn="ctr"/>
              <a:r>
                <a:rPr lang="pt-PT" sz="1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Triage</a:t>
              </a:r>
              <a:endPara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84" name="Retângulo 83">
            <a:extLst>
              <a:ext uri="{FF2B5EF4-FFF2-40B4-BE49-F238E27FC236}">
                <a16:creationId xmlns:a16="http://schemas.microsoft.com/office/drawing/2014/main" id="{33B25BA6-708E-9547-A1D6-AEFAF998450E}"/>
              </a:ext>
            </a:extLst>
          </p:cNvPr>
          <p:cNvSpPr/>
          <p:nvPr/>
        </p:nvSpPr>
        <p:spPr>
          <a:xfrm>
            <a:off x="815251" y="3913345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Green Zone</a:t>
            </a: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D5DC10BD-8734-CE4E-920D-8A6C5A7FA515}"/>
              </a:ext>
            </a:extLst>
          </p:cNvPr>
          <p:cNvSpPr/>
          <p:nvPr/>
        </p:nvSpPr>
        <p:spPr>
          <a:xfrm>
            <a:off x="2867080" y="2674787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Clinical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Lead</a:t>
            </a:r>
          </a:p>
        </p:txBody>
      </p:sp>
      <p:sp>
        <p:nvSpPr>
          <p:cNvPr id="86" name="Retângulo 85">
            <a:extLst>
              <a:ext uri="{FF2B5EF4-FFF2-40B4-BE49-F238E27FC236}">
                <a16:creationId xmlns:a16="http://schemas.microsoft.com/office/drawing/2014/main" id="{84018B13-A9C8-F743-8A6B-7DBC67AEB2F2}"/>
              </a:ext>
            </a:extLst>
          </p:cNvPr>
          <p:cNvSpPr/>
          <p:nvPr/>
        </p:nvSpPr>
        <p:spPr>
          <a:xfrm>
            <a:off x="4735847" y="2704179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</a:t>
            </a:r>
            <a:r>
              <a:rPr lang="pt-PT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Lead</a:t>
            </a:r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A951552E-CB71-F441-B874-AB02E9CA7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732" y="1963088"/>
            <a:ext cx="885001" cy="885001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FEE0C701-9880-DF4B-A6A4-8C2ADC0A16B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89" y="2632233"/>
            <a:ext cx="883365" cy="883365"/>
          </a:xfrm>
          <a:prstGeom prst="rect">
            <a:avLst/>
          </a:prstGeom>
        </p:spPr>
      </p:pic>
      <p:pic>
        <p:nvPicPr>
          <p:cNvPr id="89" name="Imagem 88">
            <a:extLst>
              <a:ext uri="{FF2B5EF4-FFF2-40B4-BE49-F238E27FC236}">
                <a16:creationId xmlns:a16="http://schemas.microsoft.com/office/drawing/2014/main" id="{819EF1A6-188D-7D4E-8EEA-75AA50CAA14E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3186" y="5418802"/>
            <a:ext cx="885001" cy="885001"/>
          </a:xfrm>
          <a:prstGeom prst="rect">
            <a:avLst/>
          </a:prstGeom>
        </p:spPr>
      </p:pic>
      <p:pic>
        <p:nvPicPr>
          <p:cNvPr id="127" name="Imagem 126">
            <a:extLst>
              <a:ext uri="{FF2B5EF4-FFF2-40B4-BE49-F238E27FC236}">
                <a16:creationId xmlns:a16="http://schemas.microsoft.com/office/drawing/2014/main" id="{737D5767-0878-A148-A02E-941F5A48EBD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8797" y="4118800"/>
            <a:ext cx="885001" cy="885001"/>
          </a:xfrm>
          <a:prstGeom prst="rect">
            <a:avLst/>
          </a:prstGeom>
        </p:spPr>
      </p:pic>
      <p:pic>
        <p:nvPicPr>
          <p:cNvPr id="128" name="Imagem 127">
            <a:extLst>
              <a:ext uri="{FF2B5EF4-FFF2-40B4-BE49-F238E27FC236}">
                <a16:creationId xmlns:a16="http://schemas.microsoft.com/office/drawing/2014/main" id="{6484669E-AC60-BA4D-B0E3-34E747E466E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636" y="4114729"/>
            <a:ext cx="885001" cy="885001"/>
          </a:xfrm>
          <a:prstGeom prst="rect">
            <a:avLst/>
          </a:prstGeom>
        </p:spPr>
      </p:pic>
      <p:pic>
        <p:nvPicPr>
          <p:cNvPr id="129" name="Imagem 128">
            <a:extLst>
              <a:ext uri="{FF2B5EF4-FFF2-40B4-BE49-F238E27FC236}">
                <a16:creationId xmlns:a16="http://schemas.microsoft.com/office/drawing/2014/main" id="{B0CF7CA7-5F5D-E74B-BA4D-704F99F5B45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1639" y="4116863"/>
            <a:ext cx="885001" cy="885001"/>
          </a:xfrm>
          <a:prstGeom prst="rect">
            <a:avLst/>
          </a:prstGeom>
        </p:spPr>
      </p:pic>
      <p:cxnSp>
        <p:nvCxnSpPr>
          <p:cNvPr id="73" name="Conexão Reta Unidirecional 72">
            <a:extLst>
              <a:ext uri="{FF2B5EF4-FFF2-40B4-BE49-F238E27FC236}">
                <a16:creationId xmlns:a16="http://schemas.microsoft.com/office/drawing/2014/main" id="{DE42CFE0-B454-6349-B18A-A8E95B52C8EA}"/>
              </a:ext>
            </a:extLst>
          </p:cNvPr>
          <p:cNvCxnSpPr>
            <a:cxnSpLocks/>
            <a:stCxn id="60" idx="1"/>
            <a:endCxn id="58" idx="3"/>
          </p:cNvCxnSpPr>
          <p:nvPr/>
        </p:nvCxnSpPr>
        <p:spPr>
          <a:xfrm flipH="1" flipV="1">
            <a:off x="4015368" y="3273360"/>
            <a:ext cx="1004454" cy="577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8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58FC47E-C75D-DE41-A0A9-2B5FFA1B9F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EEA4FD-22A6-D142-A4D9-D8EE8C1BC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chemeClr val="accent1">
                    <a:lumMod val="75000"/>
                  </a:schemeClr>
                </a:solidFill>
              </a:rPr>
              <a:t>Ensure clear communication channels </a:t>
            </a: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:a16="http://schemas.microsoft.com/office/drawing/2014/main" id="{B3CB0901-C13C-374C-B3F3-03CDCFD6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8160000" cy="288925"/>
          </a:xfrm>
        </p:spPr>
        <p:txBody>
          <a:bodyPr>
            <a:normAutofit/>
          </a:bodyPr>
          <a:lstStyle/>
          <a:p>
            <a:r>
              <a:rPr lang="en-GB" b="1"/>
              <a:t>Delegate tasks !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2AC612F7-DCAC-484B-AE7F-6484DDCFD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0367" y="2895254"/>
            <a:ext cx="885001" cy="885001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130440EC-9243-784B-A048-5743EC80E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505" y="1569573"/>
            <a:ext cx="885001" cy="885001"/>
          </a:xfrm>
          <a:prstGeom prst="rect">
            <a:avLst/>
          </a:prstGeom>
        </p:spPr>
      </p:pic>
      <p:cxnSp>
        <p:nvCxnSpPr>
          <p:cNvPr id="62" name="Conexão Reta Unidirecional 61">
            <a:extLst>
              <a:ext uri="{FF2B5EF4-FFF2-40B4-BE49-F238E27FC236}">
                <a16:creationId xmlns:a16="http://schemas.microsoft.com/office/drawing/2014/main" id="{96D45A92-2C11-DE45-BBF5-5D6F5E1A19AB}"/>
              </a:ext>
            </a:extLst>
          </p:cNvPr>
          <p:cNvCxnSpPr>
            <a:cxnSpLocks/>
            <a:stCxn id="57" idx="2"/>
            <a:endCxn id="56" idx="0"/>
          </p:cNvCxnSpPr>
          <p:nvPr/>
        </p:nvCxnSpPr>
        <p:spPr>
          <a:xfrm flipH="1">
            <a:off x="3572868" y="2454574"/>
            <a:ext cx="1392138" cy="44068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tângulo 80">
            <a:extLst>
              <a:ext uri="{FF2B5EF4-FFF2-40B4-BE49-F238E27FC236}">
                <a16:creationId xmlns:a16="http://schemas.microsoft.com/office/drawing/2014/main" id="{79B88ADB-2A42-A64D-A3F2-CD0E9F5D540C}"/>
              </a:ext>
            </a:extLst>
          </p:cNvPr>
          <p:cNvSpPr/>
          <p:nvPr/>
        </p:nvSpPr>
        <p:spPr>
          <a:xfrm>
            <a:off x="4283554" y="1425983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Incident</a:t>
            </a:r>
            <a:r>
              <a:rPr lang="pt-P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</a:t>
            </a:r>
            <a:r>
              <a:rPr lang="pt-PT" sz="1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Commander</a:t>
            </a:r>
            <a:endParaRPr lang="pt-PT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sp>
        <p:nvSpPr>
          <p:cNvPr id="84" name="Retângulo 83">
            <a:extLst>
              <a:ext uri="{FF2B5EF4-FFF2-40B4-BE49-F238E27FC236}">
                <a16:creationId xmlns:a16="http://schemas.microsoft.com/office/drawing/2014/main" id="{65A9333B-D62A-B24E-B428-BB8FDF7B8B26}"/>
              </a:ext>
            </a:extLst>
          </p:cNvPr>
          <p:cNvSpPr/>
          <p:nvPr/>
        </p:nvSpPr>
        <p:spPr>
          <a:xfrm>
            <a:off x="2867080" y="2739182"/>
            <a:ext cx="1362902" cy="7069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063651"/>
              </a:avLst>
            </a:prstTxWarp>
            <a:spAutoFit/>
          </a:bodyPr>
          <a:lstStyle/>
          <a:p>
            <a:pPr algn="ctr"/>
            <a:r>
              <a:rPr lang="pt-PT" sz="16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Clinical</a:t>
            </a:r>
            <a:r>
              <a:rPr lang="pt-PT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" panose="02000000000000000000" pitchFamily="2" charset="0"/>
              </a:rPr>
              <a:t> Lead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65B3717-B2D4-7241-A918-644A41167DED}"/>
              </a:ext>
            </a:extLst>
          </p:cNvPr>
          <p:cNvGrpSpPr/>
          <p:nvPr/>
        </p:nvGrpSpPr>
        <p:grpSpPr>
          <a:xfrm>
            <a:off x="3806471" y="3692296"/>
            <a:ext cx="6513294" cy="2951556"/>
            <a:chOff x="3214121" y="3780255"/>
            <a:chExt cx="6513294" cy="2951556"/>
          </a:xfrm>
        </p:grpSpPr>
        <p:grpSp>
          <p:nvGrpSpPr>
            <p:cNvPr id="95" name="Agrupar 94">
              <a:extLst>
                <a:ext uri="{FF2B5EF4-FFF2-40B4-BE49-F238E27FC236}">
                  <a16:creationId xmlns:a16="http://schemas.microsoft.com/office/drawing/2014/main" id="{05EB2730-2F25-8744-89C3-15F432689D8F}"/>
                </a:ext>
              </a:extLst>
            </p:cNvPr>
            <p:cNvGrpSpPr/>
            <p:nvPr/>
          </p:nvGrpSpPr>
          <p:grpSpPr>
            <a:xfrm>
              <a:off x="3214121" y="3780255"/>
              <a:ext cx="1499128" cy="1257262"/>
              <a:chOff x="4920022" y="3596317"/>
              <a:chExt cx="1499128" cy="1257262"/>
            </a:xfrm>
          </p:grpSpPr>
          <p:sp>
            <p:nvSpPr>
              <p:cNvPr id="96" name="CaixaDeTexto 95">
                <a:extLst>
                  <a:ext uri="{FF2B5EF4-FFF2-40B4-BE49-F238E27FC236}">
                    <a16:creationId xmlns:a16="http://schemas.microsoft.com/office/drawing/2014/main" id="{7F70FA2E-E849-6841-BB3D-B877B2B7C78F}"/>
                  </a:ext>
                </a:extLst>
              </p:cNvPr>
              <p:cNvSpPr txBox="1"/>
              <p:nvPr/>
            </p:nvSpPr>
            <p:spPr>
              <a:xfrm>
                <a:off x="4920022" y="4268804"/>
                <a:ext cx="1499128" cy="58477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200">
                    <a:solidFill>
                      <a:schemeClr val="bg1"/>
                    </a:solidFill>
                    <a:latin typeface="Roboto" panose="02000000000000000000" pitchFamily="2" charset="0"/>
                  </a:rPr>
                  <a:t>Liaison</a:t>
                </a:r>
              </a:p>
            </p:txBody>
          </p:sp>
          <p:cxnSp>
            <p:nvCxnSpPr>
              <p:cNvPr id="97" name="Conexão Reta Unidirecional 96">
                <a:extLst>
                  <a:ext uri="{FF2B5EF4-FFF2-40B4-BE49-F238E27FC236}">
                    <a16:creationId xmlns:a16="http://schemas.microsoft.com/office/drawing/2014/main" id="{079CFED0-99BD-324B-B51D-E7539985160C}"/>
                  </a:ext>
                </a:extLst>
              </p:cNvPr>
              <p:cNvCxnSpPr>
                <a:cxnSpLocks/>
                <a:stCxn id="56" idx="2"/>
                <a:endCxn id="96" idx="0"/>
              </p:cNvCxnSpPr>
              <p:nvPr/>
            </p:nvCxnSpPr>
            <p:spPr>
              <a:xfrm>
                <a:off x="4940567" y="3596317"/>
                <a:ext cx="729019" cy="672487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Agrupar 100">
              <a:extLst>
                <a:ext uri="{FF2B5EF4-FFF2-40B4-BE49-F238E27FC236}">
                  <a16:creationId xmlns:a16="http://schemas.microsoft.com/office/drawing/2014/main" id="{EBE3F8D9-19F3-5F4E-A46D-4D63E651F8DD}"/>
                </a:ext>
              </a:extLst>
            </p:cNvPr>
            <p:cNvGrpSpPr/>
            <p:nvPr/>
          </p:nvGrpSpPr>
          <p:grpSpPr>
            <a:xfrm>
              <a:off x="4912649" y="3848516"/>
              <a:ext cx="4814766" cy="2741713"/>
              <a:chOff x="6891598" y="4141056"/>
              <a:chExt cx="4814766" cy="2741713"/>
            </a:xfrm>
          </p:grpSpPr>
          <p:sp>
            <p:nvSpPr>
              <p:cNvPr id="102" name="CaixaDeTexto 101">
                <a:extLst>
                  <a:ext uri="{FF2B5EF4-FFF2-40B4-BE49-F238E27FC236}">
                    <a16:creationId xmlns:a16="http://schemas.microsoft.com/office/drawing/2014/main" id="{930ED9E6-CED9-A14F-900A-FF9378C9FBCF}"/>
                  </a:ext>
                </a:extLst>
              </p:cNvPr>
              <p:cNvSpPr txBox="1"/>
              <p:nvPr/>
            </p:nvSpPr>
            <p:spPr>
              <a:xfrm>
                <a:off x="8192971" y="4141056"/>
                <a:ext cx="3513393" cy="2741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GB">
                    <a:solidFill>
                      <a:srgbClr val="C00000"/>
                    </a:solidFill>
                    <a:latin typeface="Roboto" panose="02000000000000000000" pitchFamily="2" charset="0"/>
                  </a:rPr>
                  <a:t>Red Zone staff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GB">
                    <a:solidFill>
                      <a:srgbClr val="00B050"/>
                    </a:solidFill>
                    <a:latin typeface="Roboto" panose="02000000000000000000" pitchFamily="2" charset="0"/>
                  </a:rPr>
                  <a:t>Green Zone Lead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GB">
                    <a:latin typeface="Roboto" panose="02000000000000000000" pitchFamily="2" charset="0"/>
                  </a:rPr>
                  <a:t>Triage-in-charge</a:t>
                </a:r>
              </a:p>
              <a:p>
                <a:pPr marL="285750" indent="-28575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GB">
                    <a:latin typeface="Roboto" panose="02000000000000000000" pitchFamily="2" charset="0"/>
                  </a:rPr>
                  <a:t>OT / ICU </a:t>
                </a:r>
              </a:p>
            </p:txBody>
          </p:sp>
          <p:grpSp>
            <p:nvGrpSpPr>
              <p:cNvPr id="103" name="Agrupar 102">
                <a:extLst>
                  <a:ext uri="{FF2B5EF4-FFF2-40B4-BE49-F238E27FC236}">
                    <a16:creationId xmlns:a16="http://schemas.microsoft.com/office/drawing/2014/main" id="{7236023D-90DD-3E47-B149-1C272A867143}"/>
                  </a:ext>
                </a:extLst>
              </p:cNvPr>
              <p:cNvGrpSpPr/>
              <p:nvPr/>
            </p:nvGrpSpPr>
            <p:grpSpPr>
              <a:xfrm>
                <a:off x="6891598" y="4367079"/>
                <a:ext cx="1230785" cy="1291037"/>
                <a:chOff x="6706822" y="4067134"/>
                <a:chExt cx="1770003" cy="1856652"/>
              </a:xfrm>
            </p:grpSpPr>
            <p:pic>
              <p:nvPicPr>
                <p:cNvPr id="104" name="Imagem 103">
                  <a:extLst>
                    <a:ext uri="{FF2B5EF4-FFF2-40B4-BE49-F238E27FC236}">
                      <a16:creationId xmlns:a16="http://schemas.microsoft.com/office/drawing/2014/main" id="{787C0526-6187-3546-A6C7-40604DFEF0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706822" y="5025316"/>
                  <a:ext cx="885001" cy="885001"/>
                </a:xfrm>
                <a:prstGeom prst="rect">
                  <a:avLst/>
                </a:prstGeom>
              </p:spPr>
            </p:pic>
            <p:pic>
              <p:nvPicPr>
                <p:cNvPr id="105" name="Imagem 104">
                  <a:extLst>
                    <a:ext uri="{FF2B5EF4-FFF2-40B4-BE49-F238E27FC236}">
                      <a16:creationId xmlns:a16="http://schemas.microsoft.com/office/drawing/2014/main" id="{EB8CAACE-B8CE-814E-98EF-6982708888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591824" y="4067134"/>
                  <a:ext cx="885001" cy="885001"/>
                </a:xfrm>
                <a:prstGeom prst="rect">
                  <a:avLst/>
                </a:prstGeom>
              </p:spPr>
            </p:pic>
            <p:pic>
              <p:nvPicPr>
                <p:cNvPr id="106" name="Imagem 105">
                  <a:extLst>
                    <a:ext uri="{FF2B5EF4-FFF2-40B4-BE49-F238E27FC236}">
                      <a16:creationId xmlns:a16="http://schemas.microsoft.com/office/drawing/2014/main" id="{23B28C05-7572-8E4A-9A9D-3242595A055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706823" y="4073907"/>
                  <a:ext cx="885001" cy="885001"/>
                </a:xfrm>
                <a:prstGeom prst="rect">
                  <a:avLst/>
                </a:prstGeom>
              </p:spPr>
            </p:pic>
            <p:pic>
              <p:nvPicPr>
                <p:cNvPr id="107" name="Imagem 106">
                  <a:extLst>
                    <a:ext uri="{FF2B5EF4-FFF2-40B4-BE49-F238E27FC236}">
                      <a16:creationId xmlns:a16="http://schemas.microsoft.com/office/drawing/2014/main" id="{D490BEB7-9958-8E44-855D-7A702BCC58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593459" y="5040420"/>
                  <a:ext cx="883366" cy="88336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09" name="Imagem 108">
              <a:extLst>
                <a:ext uri="{FF2B5EF4-FFF2-40B4-BE49-F238E27FC236}">
                  <a16:creationId xmlns:a16="http://schemas.microsoft.com/office/drawing/2014/main" id="{DD5A2A9C-79A5-E74B-AE5C-CB0689226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28042" y="5412322"/>
              <a:ext cx="615392" cy="615392"/>
            </a:xfrm>
            <a:prstGeom prst="rect">
              <a:avLst/>
            </a:prstGeom>
          </p:spPr>
        </p:pic>
        <p:pic>
          <p:nvPicPr>
            <p:cNvPr id="2050" name="Picture 2" descr="Free Icon | Operating room">
              <a:extLst>
                <a:ext uri="{FF2B5EF4-FFF2-40B4-BE49-F238E27FC236}">
                  <a16:creationId xmlns:a16="http://schemas.microsoft.com/office/drawing/2014/main" id="{7F905F0D-EDA8-C34C-A260-2840689DC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479" y="6027714"/>
              <a:ext cx="704097" cy="7040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74CE8E4-95CB-8A45-9B45-62C07CC3753D}"/>
              </a:ext>
            </a:extLst>
          </p:cNvPr>
          <p:cNvGrpSpPr/>
          <p:nvPr/>
        </p:nvGrpSpPr>
        <p:grpSpPr>
          <a:xfrm>
            <a:off x="271124" y="2907466"/>
            <a:ext cx="2859243" cy="3397127"/>
            <a:chOff x="271124" y="2907466"/>
            <a:chExt cx="2859243" cy="3397127"/>
          </a:xfrm>
        </p:grpSpPr>
        <p:grpSp>
          <p:nvGrpSpPr>
            <p:cNvPr id="98" name="Agrupar 97">
              <a:extLst>
                <a:ext uri="{FF2B5EF4-FFF2-40B4-BE49-F238E27FC236}">
                  <a16:creationId xmlns:a16="http://schemas.microsoft.com/office/drawing/2014/main" id="{D41C74A5-C420-6E4F-9741-C4BC4700EE70}"/>
                </a:ext>
              </a:extLst>
            </p:cNvPr>
            <p:cNvGrpSpPr/>
            <p:nvPr/>
          </p:nvGrpSpPr>
          <p:grpSpPr>
            <a:xfrm>
              <a:off x="327564" y="2907466"/>
              <a:ext cx="2802803" cy="1569660"/>
              <a:chOff x="2836807" y="2735700"/>
              <a:chExt cx="2802803" cy="1569660"/>
            </a:xfrm>
          </p:grpSpPr>
          <p:sp>
            <p:nvSpPr>
              <p:cNvPr id="99" name="CaixaDeTexto 98">
                <a:extLst>
                  <a:ext uri="{FF2B5EF4-FFF2-40B4-BE49-F238E27FC236}">
                    <a16:creationId xmlns:a16="http://schemas.microsoft.com/office/drawing/2014/main" id="{EE216A17-DCEA-9046-821B-413EEDD347F2}"/>
                  </a:ext>
                </a:extLst>
              </p:cNvPr>
              <p:cNvSpPr txBox="1"/>
              <p:nvPr/>
            </p:nvSpPr>
            <p:spPr>
              <a:xfrm>
                <a:off x="2836807" y="2735700"/>
                <a:ext cx="1988045" cy="1569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sz="3200">
                    <a:solidFill>
                      <a:schemeClr val="bg1"/>
                    </a:solidFill>
                    <a:latin typeface="Roboto"/>
                    <a:ea typeface="Roboto"/>
                  </a:rPr>
                  <a:t>Validates </a:t>
                </a:r>
                <a:endParaRPr lang="en-GB" sz="3200">
                  <a:solidFill>
                    <a:schemeClr val="bg1"/>
                  </a:solidFill>
                  <a:latin typeface="Roboto" panose="02000000000000000000" pitchFamily="2" charset="0"/>
                </a:endParaRPr>
              </a:p>
              <a:p>
                <a:r>
                  <a:rPr lang="en-GB" sz="3200">
                    <a:solidFill>
                      <a:schemeClr val="bg1"/>
                    </a:solidFill>
                    <a:latin typeface="Roboto"/>
                    <a:ea typeface="Roboto"/>
                  </a:rPr>
                  <a:t>clinical</a:t>
                </a:r>
              </a:p>
              <a:p>
                <a:r>
                  <a:rPr lang="en-GB" sz="3200">
                    <a:solidFill>
                      <a:schemeClr val="bg1"/>
                    </a:solidFill>
                    <a:latin typeface="Roboto"/>
                    <a:ea typeface="Roboto"/>
                  </a:rPr>
                  <a:t>decisions</a:t>
                </a:r>
              </a:p>
            </p:txBody>
          </p:sp>
          <p:cxnSp>
            <p:nvCxnSpPr>
              <p:cNvPr id="100" name="Conexão Reta Unidirecional 99">
                <a:extLst>
                  <a:ext uri="{FF2B5EF4-FFF2-40B4-BE49-F238E27FC236}">
                    <a16:creationId xmlns:a16="http://schemas.microsoft.com/office/drawing/2014/main" id="{E7E254EF-4318-4E47-A73E-F8BC1FB4A89A}"/>
                  </a:ext>
                </a:extLst>
              </p:cNvPr>
              <p:cNvCxnSpPr>
                <a:cxnSpLocks/>
                <a:stCxn id="56" idx="1"/>
                <a:endCxn id="99" idx="3"/>
              </p:cNvCxnSpPr>
              <p:nvPr/>
            </p:nvCxnSpPr>
            <p:spPr>
              <a:xfrm flipH="1">
                <a:off x="4824852" y="3165989"/>
                <a:ext cx="814758" cy="354541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2" name="Imagem 111">
              <a:extLst>
                <a:ext uri="{FF2B5EF4-FFF2-40B4-BE49-F238E27FC236}">
                  <a16:creationId xmlns:a16="http://schemas.microsoft.com/office/drawing/2014/main" id="{FF12105D-E098-834A-A951-B9F3A48D5B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-5788" r="132" b="-11399"/>
            <a:stretch/>
          </p:blipFill>
          <p:spPr>
            <a:xfrm>
              <a:off x="271124" y="4601972"/>
              <a:ext cx="868832" cy="1019496"/>
            </a:xfrm>
            <a:prstGeom prst="rect">
              <a:avLst/>
            </a:prstGeom>
          </p:spPr>
        </p:pic>
        <p:pic>
          <p:nvPicPr>
            <p:cNvPr id="115" name="Imagem 114">
              <a:extLst>
                <a:ext uri="{FF2B5EF4-FFF2-40B4-BE49-F238E27FC236}">
                  <a16:creationId xmlns:a16="http://schemas.microsoft.com/office/drawing/2014/main" id="{F2FB4D06-98CD-444C-B3BE-80228BBD1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601" r="272" b="-4374"/>
            <a:stretch/>
          </p:blipFill>
          <p:spPr>
            <a:xfrm>
              <a:off x="1211696" y="4949558"/>
              <a:ext cx="868832" cy="958106"/>
            </a:xfrm>
            <a:prstGeom prst="rect">
              <a:avLst/>
            </a:prstGeom>
          </p:spPr>
        </p:pic>
        <p:pic>
          <p:nvPicPr>
            <p:cNvPr id="118" name="Imagem 117">
              <a:extLst>
                <a:ext uri="{FF2B5EF4-FFF2-40B4-BE49-F238E27FC236}">
                  <a16:creationId xmlns:a16="http://schemas.microsoft.com/office/drawing/2014/main" id="{7821B15B-C775-B94B-8C84-4DAE91BD1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744" b="-7768"/>
            <a:stretch/>
          </p:blipFill>
          <p:spPr>
            <a:xfrm>
              <a:off x="2151116" y="5324363"/>
              <a:ext cx="871200" cy="980230"/>
            </a:xfrm>
            <a:prstGeom prst="rect">
              <a:avLst/>
            </a:prstGeom>
          </p:spPr>
        </p:pic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FF2F80A-3A40-1F4F-8F8A-AD63470DD3A4}"/>
              </a:ext>
            </a:extLst>
          </p:cNvPr>
          <p:cNvGrpSpPr/>
          <p:nvPr/>
        </p:nvGrpSpPr>
        <p:grpSpPr>
          <a:xfrm>
            <a:off x="4015368" y="377622"/>
            <a:ext cx="7750196" cy="3417672"/>
            <a:chOff x="4015368" y="377622"/>
            <a:chExt cx="7750196" cy="3417672"/>
          </a:xfrm>
        </p:grpSpPr>
        <p:grpSp>
          <p:nvGrpSpPr>
            <p:cNvPr id="92" name="Agrupar 91">
              <a:extLst>
                <a:ext uri="{FF2B5EF4-FFF2-40B4-BE49-F238E27FC236}">
                  <a16:creationId xmlns:a16="http://schemas.microsoft.com/office/drawing/2014/main" id="{77D41DCF-2E04-8744-A815-472B9F15FDD8}"/>
                </a:ext>
              </a:extLst>
            </p:cNvPr>
            <p:cNvGrpSpPr/>
            <p:nvPr/>
          </p:nvGrpSpPr>
          <p:grpSpPr>
            <a:xfrm>
              <a:off x="4015368" y="3210519"/>
              <a:ext cx="7553458" cy="584775"/>
              <a:chOff x="4015368" y="3210519"/>
              <a:chExt cx="7553458" cy="584775"/>
            </a:xfrm>
          </p:grpSpPr>
          <p:sp>
            <p:nvSpPr>
              <p:cNvPr id="93" name="CaixaDeTexto 92">
                <a:extLst>
                  <a:ext uri="{FF2B5EF4-FFF2-40B4-BE49-F238E27FC236}">
                    <a16:creationId xmlns:a16="http://schemas.microsoft.com/office/drawing/2014/main" id="{057A8FBD-7AE2-F547-ABB1-771E5051238B}"/>
                  </a:ext>
                </a:extLst>
              </p:cNvPr>
              <p:cNvSpPr txBox="1"/>
              <p:nvPr/>
            </p:nvSpPr>
            <p:spPr>
              <a:xfrm>
                <a:off x="7670002" y="3210519"/>
                <a:ext cx="3898824" cy="58477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sz="3200">
                    <a:solidFill>
                      <a:schemeClr val="bg1"/>
                    </a:solidFill>
                    <a:latin typeface="Roboto"/>
                    <a:ea typeface="Roboto"/>
                  </a:rPr>
                  <a:t>Evacuates Red Zone</a:t>
                </a:r>
              </a:p>
            </p:txBody>
          </p:sp>
          <p:cxnSp>
            <p:nvCxnSpPr>
              <p:cNvPr id="94" name="Conexão Reta Unidirecional 93">
                <a:extLst>
                  <a:ext uri="{FF2B5EF4-FFF2-40B4-BE49-F238E27FC236}">
                    <a16:creationId xmlns:a16="http://schemas.microsoft.com/office/drawing/2014/main" id="{283030A6-6CB1-A74D-84B4-05871AF72F44}"/>
                  </a:ext>
                </a:extLst>
              </p:cNvPr>
              <p:cNvCxnSpPr>
                <a:cxnSpLocks/>
                <a:stCxn id="56" idx="3"/>
                <a:endCxn id="93" idx="1"/>
              </p:cNvCxnSpPr>
              <p:nvPr/>
            </p:nvCxnSpPr>
            <p:spPr>
              <a:xfrm>
                <a:off x="4015368" y="3337755"/>
                <a:ext cx="3654634" cy="165152"/>
              </a:xfrm>
              <a:prstGeom prst="straightConnector1">
                <a:avLst/>
              </a:prstGeom>
              <a:ln w="762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BE78FDC6-B224-C847-A7BD-7DB9A885D986}"/>
                </a:ext>
              </a:extLst>
            </p:cNvPr>
            <p:cNvGrpSpPr/>
            <p:nvPr/>
          </p:nvGrpSpPr>
          <p:grpSpPr>
            <a:xfrm>
              <a:off x="7131298" y="377622"/>
              <a:ext cx="4634266" cy="2770666"/>
              <a:chOff x="2643909" y="2377455"/>
              <a:chExt cx="6483432" cy="3797980"/>
            </a:xfrm>
          </p:grpSpPr>
          <p:pic>
            <p:nvPicPr>
              <p:cNvPr id="43" name="Picture 6">
                <a:extLst>
                  <a:ext uri="{FF2B5EF4-FFF2-40B4-BE49-F238E27FC236}">
                    <a16:creationId xmlns:a16="http://schemas.microsoft.com/office/drawing/2014/main" id="{DF9146E9-2525-934C-9A40-9B6FF4C286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7076735" y="2647814"/>
                <a:ext cx="674985" cy="1310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4" descr="SI SURGICAL Silver STRETCHER TROLLEY WITH MATTRESS, Size: 71&quot;l X 22&quot;w X  32&quot;h, Model Name/Number: Sis-2010, Rs 16500 /piece | ID: 21178922797">
                <a:extLst>
                  <a:ext uri="{FF2B5EF4-FFF2-40B4-BE49-F238E27FC236}">
                    <a16:creationId xmlns:a16="http://schemas.microsoft.com/office/drawing/2014/main" id="{3DFE5974-B030-F04A-B6F7-3FBECC3325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2168" y="2684014"/>
                <a:ext cx="1871037" cy="170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6">
                <a:extLst>
                  <a:ext uri="{FF2B5EF4-FFF2-40B4-BE49-F238E27FC236}">
                    <a16:creationId xmlns:a16="http://schemas.microsoft.com/office/drawing/2014/main" id="{6CD32BCF-E912-3642-8E96-C8D60EED61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578651" y="2745775"/>
                <a:ext cx="997222" cy="1935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4" descr="SI SURGICAL Silver STRETCHER TROLLEY WITH MATTRESS, Size: 71&quot;l X 22&quot;w X  32&quot;h, Model Name/Number: Sis-2010, Rs 16500 /piece | ID: 21178922797">
                <a:extLst>
                  <a:ext uri="{FF2B5EF4-FFF2-40B4-BE49-F238E27FC236}">
                    <a16:creationId xmlns:a16="http://schemas.microsoft.com/office/drawing/2014/main" id="{02E62CBD-29B0-DE4D-9B9E-9775E4E433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1380" y="3027235"/>
                <a:ext cx="2387256" cy="21771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6">
                <a:extLst>
                  <a:ext uri="{FF2B5EF4-FFF2-40B4-BE49-F238E27FC236}">
                    <a16:creationId xmlns:a16="http://schemas.microsoft.com/office/drawing/2014/main" id="{6ED0821E-794F-D844-91B6-BCCCBE2B4A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776266" y="2869751"/>
                <a:ext cx="1235644" cy="23987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4" descr="SI SURGICAL Silver STRETCHER TROLLEY WITH MATTRESS, Size: 71&quot;l X 22&quot;w X  32&quot;h, Model Name/Number: Sis-2010, Rs 16500 /piece | ID: 21178922797">
                <a:extLst>
                  <a:ext uri="{FF2B5EF4-FFF2-40B4-BE49-F238E27FC236}">
                    <a16:creationId xmlns:a16="http://schemas.microsoft.com/office/drawing/2014/main" id="{CE3B6304-C00E-7243-B229-610B3E4466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6210" y="2377455"/>
                <a:ext cx="1441131" cy="13143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4" descr="SI SURGICAL Silver STRETCHER TROLLEY WITH MATTRESS, Size: 71&quot;l X 22&quot;w X  32&quot;h, Model Name/Number: Sis-2010, Rs 16500 /piece | ID: 21178922797">
                <a:extLst>
                  <a:ext uri="{FF2B5EF4-FFF2-40B4-BE49-F238E27FC236}">
                    <a16:creationId xmlns:a16="http://schemas.microsoft.com/office/drawing/2014/main" id="{32CF90CF-C8D3-0A46-9484-ECE4A0E97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3909" y="3268834"/>
                <a:ext cx="3187063" cy="29066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053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10B458F-BD13-2144-B506-1311665CBC4D}"/>
              </a:ext>
            </a:extLst>
          </p:cNvPr>
          <p:cNvSpPr/>
          <p:nvPr/>
        </p:nvSpPr>
        <p:spPr>
          <a:xfrm>
            <a:off x="7592842" y="295147"/>
            <a:ext cx="4379025" cy="6267706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  <a:latin typeface="Roboto"/>
                <a:ea typeface="Roboto"/>
              </a:rPr>
              <a:t>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•  هر بیمار که نیاز به جراحی کنترل آسیب داشته باشد، حداقل ۲ ساعت اتاق عمل را اشغال می‌کند (شامل ۱ ساعت جراحی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DCS،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بیهوشی و پاک‌سازی اتاق).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solidFill>
                <a:schemeClr val="tx1"/>
              </a:solidFill>
              <a:latin typeface="Roboto"/>
              <a:ea typeface="Roboto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  •  پس از پایان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DCS،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بیمار به مدت حداقل ۲۴ تا ۴۸ ساعت نیازمند بستری در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ICU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 خواهد بود و ممکن است به جراحی قطعی بعدی نیاز پیدا کند.</a:t>
            </a:r>
          </a:p>
          <a:p>
            <a:pPr algn="r" rtl="1">
              <a:lnSpc>
                <a:spcPct val="150000"/>
              </a:lnSpc>
            </a:pPr>
            <a:endParaRPr lang="fa-IR" sz="2000" dirty="0">
              <a:solidFill>
                <a:schemeClr val="tx1"/>
              </a:solidFill>
              <a:latin typeface="Roboto"/>
              <a:ea typeface="Roboto"/>
            </a:endParaRPr>
          </a:p>
          <a:p>
            <a:pPr algn="r" rtl="1">
              <a:lnSpc>
                <a:spcPct val="150000"/>
              </a:lnSpc>
            </a:pP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•    اگر تعداد تخت‌های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ICU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 کم است، هر بار که یک تخت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ICU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 اشغال می‌شود، باید نیازهای آینده بیماران     </a:t>
            </a:r>
            <a:r>
              <a:rPr lang="en-GB" sz="2000" dirty="0">
                <a:solidFill>
                  <a:schemeClr val="tx1"/>
                </a:solidFill>
                <a:latin typeface="Roboto"/>
                <a:ea typeface="Roboto"/>
              </a:rPr>
              <a:t>DCS </a:t>
            </a:r>
            <a:r>
              <a:rPr lang="fa-IR" sz="2000" dirty="0">
                <a:solidFill>
                  <a:schemeClr val="tx1"/>
                </a:solidFill>
                <a:latin typeface="Roboto"/>
                <a:ea typeface="Roboto"/>
              </a:rPr>
              <a:t> را نیز در نظر بگیرید.</a:t>
            </a:r>
            <a:endParaRPr lang="en-GB" sz="20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8" name="Pentágono 7">
            <a:extLst>
              <a:ext uri="{FF2B5EF4-FFF2-40B4-BE49-F238E27FC236}">
                <a16:creationId xmlns:a16="http://schemas.microsoft.com/office/drawing/2014/main" id="{C786E8D5-9693-BB44-916C-BAC480E5F5C8}"/>
              </a:ext>
            </a:extLst>
          </p:cNvPr>
          <p:cNvSpPr/>
          <p:nvPr/>
        </p:nvSpPr>
        <p:spPr>
          <a:xfrm>
            <a:off x="220133" y="3186469"/>
            <a:ext cx="7484534" cy="1424168"/>
          </a:xfrm>
          <a:prstGeom prst="homePlate">
            <a:avLst/>
          </a:prstGeom>
          <a:solidFill>
            <a:srgbClr val="C00000">
              <a:alpha val="21961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oboto" panose="02000000000000000000" pitchFamily="2" charset="0"/>
            </a:endParaRPr>
          </a:p>
        </p:txBody>
      </p:sp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58FC47E-C75D-DE41-A0A9-2B5FFA1B9F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1EEA4FD-22A6-D142-A4D9-D8EE8C1BC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59999"/>
            <a:ext cx="6620635" cy="720000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Using Operating Room and ICU resources</a:t>
            </a: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:a16="http://schemas.microsoft.com/office/drawing/2014/main" id="{B3CB0901-C13C-374C-B3F3-03CDCFD65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85" y="1188003"/>
            <a:ext cx="8160000" cy="288925"/>
          </a:xfrm>
        </p:spPr>
        <p:txBody>
          <a:bodyPr>
            <a:normAutofit/>
          </a:bodyPr>
          <a:lstStyle/>
          <a:p>
            <a:r>
              <a:rPr lang="en-GB" b="1"/>
              <a:t>Consider the implications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99F455F-51ED-9644-95B5-9FBD35ED2A18}"/>
              </a:ext>
            </a:extLst>
          </p:cNvPr>
          <p:cNvSpPr txBox="1"/>
          <p:nvPr/>
        </p:nvSpPr>
        <p:spPr>
          <a:xfrm>
            <a:off x="2235200" y="2186935"/>
            <a:ext cx="438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Roboto" panose="02000000000000000000" pitchFamily="2" charset="0"/>
              </a:rPr>
              <a:t>Yellow patients can wait for surgery / ICU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5EDC745-E499-CE48-9048-4F4318F0B2D6}"/>
              </a:ext>
            </a:extLst>
          </p:cNvPr>
          <p:cNvSpPr txBox="1"/>
          <p:nvPr/>
        </p:nvSpPr>
        <p:spPr>
          <a:xfrm>
            <a:off x="2235200" y="5166134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latin typeface="Roboto" panose="02000000000000000000" pitchFamily="2" charset="0"/>
              </a:rPr>
              <a:t>Blue patients are not prioritized during an MCI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DF0556E-2039-464A-8023-10FA4E944A81}"/>
              </a:ext>
            </a:extLst>
          </p:cNvPr>
          <p:cNvSpPr txBox="1"/>
          <p:nvPr/>
        </p:nvSpPr>
        <p:spPr>
          <a:xfrm>
            <a:off x="2235200" y="3676534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Roboto" panose="02000000000000000000" pitchFamily="2" charset="0"/>
              </a:rPr>
              <a:t>RED patients need immediate surgery / ICU</a:t>
            </a:r>
          </a:p>
        </p:txBody>
      </p:sp>
      <p:pic>
        <p:nvPicPr>
          <p:cNvPr id="6" name="Imagem 5" descr="Uma imagem com texto, ClipArt&#10;&#10;Descrição gerada automaticamente">
            <a:extLst>
              <a:ext uri="{FF2B5EF4-FFF2-40B4-BE49-F238E27FC236}">
                <a16:creationId xmlns:a16="http://schemas.microsoft.com/office/drawing/2014/main" id="{2B356541-0C28-C04C-A4F4-A109F71622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4" y="3245333"/>
            <a:ext cx="1260000" cy="1260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CE8EE54-3BB1-494A-A152-4E029DA4C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4" y="1711002"/>
            <a:ext cx="1260000" cy="1260000"/>
          </a:xfrm>
          <a:prstGeom prst="rect">
            <a:avLst/>
          </a:prstGeom>
        </p:spPr>
      </p:pic>
      <p:pic>
        <p:nvPicPr>
          <p:cNvPr id="12" name="Imagem 11" descr="Uma imagem com texto, ClipArt&#10;&#10;Descrição gerada automaticamente">
            <a:extLst>
              <a:ext uri="{FF2B5EF4-FFF2-40B4-BE49-F238E27FC236}">
                <a16:creationId xmlns:a16="http://schemas.microsoft.com/office/drawing/2014/main" id="{ACCD1796-92C3-BD4F-9607-F0B94E65D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94" y="4720800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Confirm triage and set priorities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E2C418B-6CE1-E841-B6AF-C8A30836C84B}"/>
              </a:ext>
            </a:extLst>
          </p:cNvPr>
          <p:cNvSpPr txBox="1"/>
          <p:nvPr/>
        </p:nvSpPr>
        <p:spPr>
          <a:xfrm>
            <a:off x="5866773" y="2984294"/>
            <a:ext cx="589121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EE7D31"/>
                </a:solidFill>
              </a:rPr>
              <a:t>دسته‌بندی تریاژ بیماران زیر را تأیید کنید و اولویت‌ها را تعیین کنید</a:t>
            </a:r>
            <a:r>
              <a:rPr lang="en-US" sz="2800" dirty="0">
                <a:solidFill>
                  <a:srgbClr val="EE7D31"/>
                </a:solidFill>
              </a:rPr>
              <a:t>.</a:t>
            </a:r>
            <a:endParaRPr lang="en-US" sz="2800" b="1" dirty="0">
              <a:solidFill>
                <a:srgbClr val="EE7D31"/>
              </a:solidFill>
            </a:endParaRPr>
          </a:p>
          <a:p>
            <a:pPr marL="457200" indent="-4572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>
                <a:solidFill>
                  <a:srgbClr val="EE7D31"/>
                </a:solidFill>
              </a:rPr>
              <a:t>از برگه پاسخ ارائه ‌شده استفاده کنید</a:t>
            </a:r>
            <a:r>
              <a:rPr lang="en-US" sz="2800" dirty="0">
                <a:solidFill>
                  <a:srgbClr val="EE7D31"/>
                </a:solidFill>
              </a:rPr>
              <a:t>.</a:t>
            </a:r>
            <a:endParaRPr lang="en-US" sz="2800" b="1" dirty="0">
              <a:solidFill>
                <a:srgbClr val="EE7D3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BEC6BF4-8E6B-F242-AC7A-40C801ADD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34" y="1658465"/>
            <a:ext cx="432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12D72F-C0CA-44B7-8524-6C909FDFA6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9" name="Titre 7">
            <a:extLst>
              <a:ext uri="{FF2B5EF4-FFF2-40B4-BE49-F238E27FC236}">
                <a16:creationId xmlns:a16="http://schemas.microsoft.com/office/drawing/2014/main" id="{E167E530-F74A-7A48-8AE8-6F04634C8668}"/>
              </a:ext>
            </a:extLst>
          </p:cNvPr>
          <p:cNvSpPr txBox="1">
            <a:spLocks/>
          </p:cNvSpPr>
          <p:nvPr/>
        </p:nvSpPr>
        <p:spPr bwMode="invGray">
          <a:xfrm>
            <a:off x="342296" y="305281"/>
            <a:ext cx="920262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</a:rPr>
              <a:t>Confirm triage and set priorities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8EDE1EF-9DF0-AA4A-97CB-15C428A02E72}"/>
              </a:ext>
            </a:extLst>
          </p:cNvPr>
          <p:cNvSpPr/>
          <p:nvPr/>
        </p:nvSpPr>
        <p:spPr>
          <a:xfrm>
            <a:off x="4262841" y="2551837"/>
            <a:ext cx="3666317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boto" panose="02000000000000000000" pitchFamily="2" charset="0"/>
              </a:rPr>
              <a:t>GSW SCENARIO</a:t>
            </a:r>
            <a:endParaRPr lang="fa-IR" sz="54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</a:endParaRPr>
          </a:p>
          <a:p>
            <a:pPr algn="ctr"/>
            <a:r>
              <a:rPr lang="fa-IR" sz="4000" dirty="0"/>
              <a:t>سناریوی زخمی‌شدن با سلاح گرم</a:t>
            </a:r>
            <a:endParaRPr lang="en-GB" sz="40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8720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897C679C209B49BB6400195E6B9F86" ma:contentTypeVersion="12" ma:contentTypeDescription="Criar um novo documento." ma:contentTypeScope="" ma:versionID="86ebd10ce165b479d6ec8c6b5bbc6cbb">
  <xsd:schema xmlns:xsd="http://www.w3.org/2001/XMLSchema" xmlns:xs="http://www.w3.org/2001/XMLSchema" xmlns:p="http://schemas.microsoft.com/office/2006/metadata/properties" xmlns:ns2="068bfd26-c1d3-4e28-95ec-b238ff2aba07" xmlns:ns3="e2930497-f385-4012-8f08-82a2733b83d3" targetNamespace="http://schemas.microsoft.com/office/2006/metadata/properties" ma:root="true" ma:fieldsID="f15eab20cdaac5acf2acebc50b41f576" ns2:_="" ns3:_="">
    <xsd:import namespace="068bfd26-c1d3-4e28-95ec-b238ff2aba07"/>
    <xsd:import namespace="e2930497-f385-4012-8f08-82a2733b8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bfd26-c1d3-4e28-95ec-b238ff2ab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30497-f385-4012-8f08-82a2733b8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E76BB6-6454-4790-81D2-90F83D7FE0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2287A-0C58-493E-8DEB-2804FF81E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bfd26-c1d3-4e28-95ec-b238ff2aba07"/>
    <ds:schemaRef ds:uri="e2930497-f385-4012-8f08-82a2733b8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9495BF-44FA-466B-9AD5-8A2D5433708B}">
  <ds:schemaRefs>
    <ds:schemaRef ds:uri="e2930497-f385-4012-8f08-82a2733b83d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068bfd26-c1d3-4e28-95ec-b238ff2aba07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1777</Words>
  <Application>Microsoft Office PowerPoint</Application>
  <PresentationFormat>Widescreen</PresentationFormat>
  <Paragraphs>394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 Nazanin</vt:lpstr>
      <vt:lpstr>Calibri</vt:lpstr>
      <vt:lpstr>Courier New</vt:lpstr>
      <vt:lpstr>Lato Light</vt:lpstr>
      <vt:lpstr>Roboto</vt:lpstr>
      <vt:lpstr>Symbol</vt:lpstr>
      <vt:lpstr>Times New Roman</vt:lpstr>
      <vt:lpstr>Wingdings</vt:lpstr>
      <vt:lpstr>2_Office Theme</vt:lpstr>
      <vt:lpstr>PowerPoint Presentation</vt:lpstr>
      <vt:lpstr>Checking the Agenda</vt:lpstr>
      <vt:lpstr>Staff Roles</vt:lpstr>
      <vt:lpstr>What should the Clinical Lead do ?</vt:lpstr>
      <vt:lpstr>Ensure clear communication channels </vt:lpstr>
      <vt:lpstr>Ensure clear communication channels </vt:lpstr>
      <vt:lpstr>Using Operating Room and ICU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Checking the 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REDDY, Nayini Sonali</dc:creator>
  <cp:lastModifiedBy>Yones Hoseinzadeh</cp:lastModifiedBy>
  <cp:revision>10</cp:revision>
  <dcterms:created xsi:type="dcterms:W3CDTF">2018-09-12T10:22:54Z</dcterms:created>
  <dcterms:modified xsi:type="dcterms:W3CDTF">2025-11-22T17:10:47Z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0x01010001897C679C209B49BB6400195E6B9F86</vt:lpwstr>
  </property>
</Properties>
</file>